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2" r:id="rId2"/>
    <p:sldMasterId id="2147483672" r:id="rId3"/>
  </p:sldMasterIdLst>
  <p:notesMasterIdLst>
    <p:notesMasterId r:id="rId14"/>
  </p:notesMasterIdLst>
  <p:sldIdLst>
    <p:sldId id="256" r:id="rId4"/>
    <p:sldId id="258" r:id="rId5"/>
    <p:sldId id="259" r:id="rId6"/>
    <p:sldId id="266" r:id="rId7"/>
    <p:sldId id="265" r:id="rId8"/>
    <p:sldId id="2147471966" r:id="rId9"/>
    <p:sldId id="330" r:id="rId10"/>
    <p:sldId id="372" r:id="rId11"/>
    <p:sldId id="2147471969" r:id="rId12"/>
    <p:sldId id="267" r:id="rId13"/>
  </p:sldIdLst>
  <p:sldSz cx="18288000" cy="10287000"/>
  <p:notesSz cx="6858000" cy="9144000"/>
  <p:embeddedFontLst>
    <p:embeddedFont>
      <p:font typeface="Calibri (MS)" panose="020B0604020202020204" charset="0"/>
      <p:regular r:id="rId15"/>
    </p:embeddedFont>
    <p:embeddedFont>
      <p:font typeface="Calibri (MS) Bold" panose="020B0604020202020204" charset="0"/>
      <p:regular r:id="rId16"/>
      <p:bold r:id="rId17"/>
    </p:embeddedFont>
    <p:embeddedFont>
      <p:font typeface="Georgia Pro Bold" panose="020B0604020202020204" charset="0"/>
      <p:bold r:id="rId18"/>
      <p:italic r:id="rId19"/>
      <p:boldItalic r:id="rId20"/>
    </p:embeddedFont>
    <p:embeddedFont>
      <p:font typeface="Lato Heavy" panose="020B0604020202020204" charset="0"/>
      <p:regular r:id="rId21"/>
      <p:bold r:id="rId22"/>
      <p:italic r:id="rId23"/>
      <p:boldItalic r:id="rId24"/>
    </p:embeddedFont>
    <p:embeddedFont>
      <p:font typeface="Red Hat Display Black" panose="020B0604020202020204" charset="0"/>
      <p:bold r:id="rId25"/>
      <p:italic r:id="rId26"/>
      <p:boldItalic r:id="rId27"/>
    </p:embeddedFont>
    <p:embeddedFont>
      <p:font typeface="Red Hat Display Medium" panose="020B0604020202020204" charset="0"/>
      <p:regular r:id="rId28"/>
      <p:italic r:id="rId29"/>
    </p:embeddedFont>
    <p:embeddedFont>
      <p:font typeface="Segoe UI" panose="020B0502040204020203"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2B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552B80-43B4-45F6-B326-EEFDF6AC35C4}" v="3" dt="2026-10-07T09:54:46.9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45" autoAdjust="0"/>
    <p:restoredTop sz="92393" autoAdjust="0"/>
  </p:normalViewPr>
  <p:slideViewPr>
    <p:cSldViewPr>
      <p:cViewPr varScale="1">
        <p:scale>
          <a:sx n="59" d="100"/>
          <a:sy n="59" d="100"/>
        </p:scale>
        <p:origin x="144"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4.fntdata"/><Relationship Id="rId26" Type="http://schemas.openxmlformats.org/officeDocument/2006/relationships/font" Target="fonts/font12.fntdata"/><Relationship Id="rId39" Type="http://schemas.microsoft.com/office/2015/10/relationships/revisionInfo" Target="revisionInfo.xml"/><Relationship Id="rId21" Type="http://schemas.openxmlformats.org/officeDocument/2006/relationships/font" Target="fonts/font7.fntdata"/><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mone Stuart" userId="3158fd2ab3b002f0" providerId="LiveId" clId="{FD150243-6E87-47DA-882B-64D138BE6151}"/>
    <pc:docChg chg="custSel addSld delSld modSld sldOrd delMainMaster">
      <pc:chgData name="Symone Stuart" userId="3158fd2ab3b002f0" providerId="LiveId" clId="{FD150243-6E87-47DA-882B-64D138BE6151}" dt="2026-10-07T09:18:25.921" v="16" actId="729"/>
      <pc:docMkLst>
        <pc:docMk/>
      </pc:docMkLst>
      <pc:sldChg chg="ord">
        <pc:chgData name="Symone Stuart" userId="3158fd2ab3b002f0" providerId="LiveId" clId="{FD150243-6E87-47DA-882B-64D138BE6151}" dt="2026-10-07T08:46:15.100" v="9"/>
        <pc:sldMkLst>
          <pc:docMk/>
          <pc:sldMk cId="0" sldId="265"/>
        </pc:sldMkLst>
      </pc:sldChg>
      <pc:sldChg chg="addSp delSp modSp mod ord">
        <pc:chgData name="Symone Stuart" userId="3158fd2ab3b002f0" providerId="LiveId" clId="{FD150243-6E87-47DA-882B-64D138BE6151}" dt="2026-10-07T09:03:12.497" v="12"/>
        <pc:sldMkLst>
          <pc:docMk/>
          <pc:sldMk cId="0" sldId="266"/>
        </pc:sldMkLst>
        <pc:spChg chg="add del mod">
          <ac:chgData name="Symone Stuart" userId="3158fd2ab3b002f0" providerId="LiveId" clId="{FD150243-6E87-47DA-882B-64D138BE6151}" dt="2026-10-07T08:45:25.852" v="2"/>
          <ac:spMkLst>
            <pc:docMk/>
            <pc:sldMk cId="0" sldId="266"/>
            <ac:spMk id="4" creationId="{44C81B83-64BD-45FB-6BEB-208A03C5B23A}"/>
          </ac:spMkLst>
        </pc:spChg>
      </pc:sldChg>
      <pc:sldChg chg="delSp add mod">
        <pc:chgData name="Symone Stuart" userId="3158fd2ab3b002f0" providerId="LiveId" clId="{FD150243-6E87-47DA-882B-64D138BE6151}" dt="2026-10-07T09:18:17.850" v="15" actId="478"/>
        <pc:sldMkLst>
          <pc:docMk/>
          <pc:sldMk cId="0" sldId="267"/>
        </pc:sldMkLst>
        <pc:spChg chg="del">
          <ac:chgData name="Symone Stuart" userId="3158fd2ab3b002f0" providerId="LiveId" clId="{FD150243-6E87-47DA-882B-64D138BE6151}" dt="2026-10-07T09:18:10.047" v="14" actId="478"/>
          <ac:spMkLst>
            <pc:docMk/>
            <pc:sldMk cId="0" sldId="267"/>
            <ac:spMk id="13" creationId="{00000000-0000-0000-0000-000000000000}"/>
          </ac:spMkLst>
        </pc:spChg>
        <pc:picChg chg="del">
          <ac:chgData name="Symone Stuart" userId="3158fd2ab3b002f0" providerId="LiveId" clId="{FD150243-6E87-47DA-882B-64D138BE6151}" dt="2026-10-07T09:18:17.850" v="15" actId="478"/>
          <ac:picMkLst>
            <pc:docMk/>
            <pc:sldMk cId="0" sldId="267"/>
            <ac:picMk id="15" creationId="{808B1A1A-07AB-E72A-899D-EA53638B00AD}"/>
          </ac:picMkLst>
        </pc:picChg>
      </pc:sldChg>
      <pc:sldChg chg="mod modShow">
        <pc:chgData name="Symone Stuart" userId="3158fd2ab3b002f0" providerId="LiveId" clId="{FD150243-6E87-47DA-882B-64D138BE6151}" dt="2026-10-07T08:46:33.043" v="10" actId="729"/>
        <pc:sldMkLst>
          <pc:docMk/>
          <pc:sldMk cId="2446232900" sldId="372"/>
        </pc:sldMkLst>
      </pc:sldChg>
      <pc:sldChg chg="mod modShow">
        <pc:chgData name="Symone Stuart" userId="3158fd2ab3b002f0" providerId="LiveId" clId="{FD150243-6E87-47DA-882B-64D138BE6151}" dt="2026-10-07T09:18:25.921" v="16" actId="729"/>
        <pc:sldMkLst>
          <pc:docMk/>
          <pc:sldMk cId="1554252019" sldId="2147471969"/>
        </pc:sldMkLst>
      </pc:sldChg>
      <pc:sldChg chg="del">
        <pc:chgData name="Symone Stuart" userId="3158fd2ab3b002f0" providerId="LiveId" clId="{FD150243-6E87-47DA-882B-64D138BE6151}" dt="2026-10-07T08:45:47.667" v="3" actId="2696"/>
        <pc:sldMkLst>
          <pc:docMk/>
          <pc:sldMk cId="3347068099" sldId="2147471970"/>
        </pc:sldMkLst>
      </pc:sldChg>
      <pc:sldMasterChg chg="del delSldLayout">
        <pc:chgData name="Symone Stuart" userId="3158fd2ab3b002f0" providerId="LiveId" clId="{FD150243-6E87-47DA-882B-64D138BE6151}" dt="2026-10-07T08:45:47.667" v="3" actId="2696"/>
        <pc:sldMasterMkLst>
          <pc:docMk/>
          <pc:sldMasterMk cId="246067254" sldId="2147483685"/>
        </pc:sldMasterMkLst>
        <pc:sldLayoutChg chg="del">
          <pc:chgData name="Symone Stuart" userId="3158fd2ab3b002f0" providerId="LiveId" clId="{FD150243-6E87-47DA-882B-64D138BE6151}" dt="2026-10-07T08:45:47.667" v="3" actId="2696"/>
          <pc:sldLayoutMkLst>
            <pc:docMk/>
            <pc:sldMasterMk cId="246067254" sldId="2147483685"/>
            <pc:sldLayoutMk cId="2439434643" sldId="2147483686"/>
          </pc:sldLayoutMkLst>
        </pc:sldLayoutChg>
        <pc:sldLayoutChg chg="del">
          <pc:chgData name="Symone Stuart" userId="3158fd2ab3b002f0" providerId="LiveId" clId="{FD150243-6E87-47DA-882B-64D138BE6151}" dt="2026-10-07T08:45:47.667" v="3" actId="2696"/>
          <pc:sldLayoutMkLst>
            <pc:docMk/>
            <pc:sldMasterMk cId="246067254" sldId="2147483685"/>
            <pc:sldLayoutMk cId="1541569011" sldId="2147483687"/>
          </pc:sldLayoutMkLst>
        </pc:sldLayoutChg>
        <pc:sldLayoutChg chg="del">
          <pc:chgData name="Symone Stuart" userId="3158fd2ab3b002f0" providerId="LiveId" clId="{FD150243-6E87-47DA-882B-64D138BE6151}" dt="2026-10-07T08:45:47.667" v="3" actId="2696"/>
          <pc:sldLayoutMkLst>
            <pc:docMk/>
            <pc:sldMasterMk cId="246067254" sldId="2147483685"/>
            <pc:sldLayoutMk cId="472093602" sldId="2147483688"/>
          </pc:sldLayoutMkLst>
        </pc:sldLayoutChg>
        <pc:sldLayoutChg chg="del">
          <pc:chgData name="Symone Stuart" userId="3158fd2ab3b002f0" providerId="LiveId" clId="{FD150243-6E87-47DA-882B-64D138BE6151}" dt="2026-10-07T08:45:47.667" v="3" actId="2696"/>
          <pc:sldLayoutMkLst>
            <pc:docMk/>
            <pc:sldMasterMk cId="246067254" sldId="2147483685"/>
            <pc:sldLayoutMk cId="1925959712" sldId="2147483689"/>
          </pc:sldLayoutMkLst>
        </pc:sldLayoutChg>
        <pc:sldLayoutChg chg="del">
          <pc:chgData name="Symone Stuart" userId="3158fd2ab3b002f0" providerId="LiveId" clId="{FD150243-6E87-47DA-882B-64D138BE6151}" dt="2026-10-07T08:45:47.667" v="3" actId="2696"/>
          <pc:sldLayoutMkLst>
            <pc:docMk/>
            <pc:sldMasterMk cId="246067254" sldId="2147483685"/>
            <pc:sldLayoutMk cId="1523334157" sldId="2147483690"/>
          </pc:sldLayoutMkLst>
        </pc:sldLayoutChg>
        <pc:sldLayoutChg chg="del">
          <pc:chgData name="Symone Stuart" userId="3158fd2ab3b002f0" providerId="LiveId" clId="{FD150243-6E87-47DA-882B-64D138BE6151}" dt="2026-10-07T08:45:47.667" v="3" actId="2696"/>
          <pc:sldLayoutMkLst>
            <pc:docMk/>
            <pc:sldMasterMk cId="246067254" sldId="2147483685"/>
            <pc:sldLayoutMk cId="1925231902" sldId="2147483691"/>
          </pc:sldLayoutMkLst>
        </pc:sldLayoutChg>
        <pc:sldLayoutChg chg="del">
          <pc:chgData name="Symone Stuart" userId="3158fd2ab3b002f0" providerId="LiveId" clId="{FD150243-6E87-47DA-882B-64D138BE6151}" dt="2026-10-07T08:45:47.667" v="3" actId="2696"/>
          <pc:sldLayoutMkLst>
            <pc:docMk/>
            <pc:sldMasterMk cId="246067254" sldId="2147483685"/>
            <pc:sldLayoutMk cId="1077739100" sldId="2147483692"/>
          </pc:sldLayoutMkLst>
        </pc:sldLayoutChg>
        <pc:sldLayoutChg chg="del">
          <pc:chgData name="Symone Stuart" userId="3158fd2ab3b002f0" providerId="LiveId" clId="{FD150243-6E87-47DA-882B-64D138BE6151}" dt="2026-10-07T08:45:47.667" v="3" actId="2696"/>
          <pc:sldLayoutMkLst>
            <pc:docMk/>
            <pc:sldMasterMk cId="246067254" sldId="2147483685"/>
            <pc:sldLayoutMk cId="3291686530" sldId="2147483693"/>
          </pc:sldLayoutMkLst>
        </pc:sldLayoutChg>
        <pc:sldLayoutChg chg="del">
          <pc:chgData name="Symone Stuart" userId="3158fd2ab3b002f0" providerId="LiveId" clId="{FD150243-6E87-47DA-882B-64D138BE6151}" dt="2026-10-07T08:45:47.667" v="3" actId="2696"/>
          <pc:sldLayoutMkLst>
            <pc:docMk/>
            <pc:sldMasterMk cId="246067254" sldId="2147483685"/>
            <pc:sldLayoutMk cId="24133532" sldId="2147483694"/>
          </pc:sldLayoutMkLst>
        </pc:sldLayoutChg>
        <pc:sldLayoutChg chg="del">
          <pc:chgData name="Symone Stuart" userId="3158fd2ab3b002f0" providerId="LiveId" clId="{FD150243-6E87-47DA-882B-64D138BE6151}" dt="2026-10-07T08:45:47.667" v="3" actId="2696"/>
          <pc:sldLayoutMkLst>
            <pc:docMk/>
            <pc:sldMasterMk cId="246067254" sldId="2147483685"/>
            <pc:sldLayoutMk cId="2650670594" sldId="2147483695"/>
          </pc:sldLayoutMkLst>
        </pc:sldLayoutChg>
        <pc:sldLayoutChg chg="del">
          <pc:chgData name="Symone Stuart" userId="3158fd2ab3b002f0" providerId="LiveId" clId="{FD150243-6E87-47DA-882B-64D138BE6151}" dt="2026-10-07T08:45:47.667" v="3" actId="2696"/>
          <pc:sldLayoutMkLst>
            <pc:docMk/>
            <pc:sldMasterMk cId="246067254" sldId="2147483685"/>
            <pc:sldLayoutMk cId="2210557331" sldId="214748369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CAD74E-B0AF-8A47-9674-E1D39BD4807A}"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A0CDB-4632-4349-87A9-96B29FAA3AC2}" type="slidenum">
              <a:rPr lang="en-US" smtClean="0"/>
              <a:t>‹#›</a:t>
            </a:fld>
            <a:endParaRPr lang="en-US"/>
          </a:p>
        </p:txBody>
      </p:sp>
    </p:spTree>
    <p:extLst>
      <p:ext uri="{BB962C8B-B14F-4D97-AF65-F5344CB8AC3E}">
        <p14:creationId xmlns:p14="http://schemas.microsoft.com/office/powerpoint/2010/main" val="568081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EA0CDB-4632-4349-87A9-96B29FAA3AC2}" type="slidenum">
              <a:rPr lang="en-US" smtClean="0"/>
              <a:t>1</a:t>
            </a:fld>
            <a:endParaRPr lang="en-US"/>
          </a:p>
        </p:txBody>
      </p:sp>
    </p:spTree>
    <p:extLst>
      <p:ext uri="{BB962C8B-B14F-4D97-AF65-F5344CB8AC3E}">
        <p14:creationId xmlns:p14="http://schemas.microsoft.com/office/powerpoint/2010/main" val="4078350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70C0"/>
                </a:solidFill>
                <a:effectLst/>
                <a:uLnTx/>
                <a:uFillTx/>
                <a:latin typeface="Segoe UI"/>
                <a:ea typeface="+mn-ea"/>
                <a:cs typeface="+mn-cs"/>
              </a:rPr>
              <a:t>https://</a:t>
            </a:r>
            <a:r>
              <a:rPr kumimoji="0" lang="en-US" sz="1200" b="0" i="0" u="none" strike="noStrike" kern="1200" cap="none" spc="0" normalizeH="0" baseline="0" noProof="0" dirty="0" err="1">
                <a:ln>
                  <a:noFill/>
                </a:ln>
                <a:solidFill>
                  <a:srgbClr val="0070C0"/>
                </a:solidFill>
                <a:effectLst/>
                <a:uLnTx/>
                <a:uFillTx/>
                <a:latin typeface="Segoe UI"/>
                <a:ea typeface="+mn-ea"/>
                <a:cs typeface="+mn-cs"/>
              </a:rPr>
              <a:t>www.digitalcarehub.co.uk</a:t>
            </a:r>
            <a:r>
              <a:rPr kumimoji="0" lang="en-US" sz="1200" b="0" i="0" u="none" strike="noStrike" kern="1200" cap="none" spc="0" normalizeH="0" baseline="0" noProof="0" dirty="0">
                <a:ln>
                  <a:noFill/>
                </a:ln>
                <a:solidFill>
                  <a:srgbClr val="0070C0"/>
                </a:solidFill>
                <a:effectLst/>
                <a:uLnTx/>
                <a:uFillTx/>
                <a:latin typeface="Segoe UI"/>
                <a:ea typeface="+mn-ea"/>
                <a:cs typeface="+mn-cs"/>
              </a:rPr>
              <a:t>/digital-skills-and-training/</a:t>
            </a:r>
            <a:r>
              <a:rPr kumimoji="0" lang="en-US" sz="1200" b="0" i="0" u="none" strike="noStrike" kern="1200" cap="none" spc="0" normalizeH="0" baseline="0" noProof="0" dirty="0" err="1">
                <a:ln>
                  <a:noFill/>
                </a:ln>
                <a:solidFill>
                  <a:srgbClr val="0070C0"/>
                </a:solidFill>
                <a:effectLst/>
                <a:uLnTx/>
                <a:uFillTx/>
                <a:latin typeface="Segoe UI"/>
                <a:ea typeface="+mn-ea"/>
                <a:cs typeface="+mn-cs"/>
              </a:rPr>
              <a:t>elearning</a:t>
            </a:r>
            <a:r>
              <a:rPr kumimoji="0" lang="en-US" sz="1200" b="0" i="0" u="none" strike="noStrike" kern="1200" cap="none" spc="0" normalizeH="0" baseline="0" noProof="0" dirty="0">
                <a:ln>
                  <a:noFill/>
                </a:ln>
                <a:solidFill>
                  <a:srgbClr val="0070C0"/>
                </a:solidFill>
                <a:effectLst/>
                <a:uLnTx/>
                <a:uFillTx/>
                <a:latin typeface="Segoe UI"/>
                <a:ea typeface="+mn-ea"/>
                <a:cs typeface="+mn-cs"/>
              </a:rPr>
              <a:t>/</a:t>
            </a:r>
          </a:p>
          <a:p>
            <a:endParaRPr lang="en-US" dirty="0"/>
          </a:p>
        </p:txBody>
      </p:sp>
      <p:sp>
        <p:nvSpPr>
          <p:cNvPr id="4" name="Slide Number Placeholder 3"/>
          <p:cNvSpPr>
            <a:spLocks noGrp="1"/>
          </p:cNvSpPr>
          <p:nvPr>
            <p:ph type="sldNum" sz="quarter" idx="5"/>
          </p:nvPr>
        </p:nvSpPr>
        <p:spPr/>
        <p:txBody>
          <a:bodyPr/>
          <a:lstStyle/>
          <a:p>
            <a:fld id="{BCEA0CDB-4632-4349-87A9-96B29FAA3AC2}" type="slidenum">
              <a:rPr lang="en-US" smtClean="0"/>
              <a:t>5</a:t>
            </a:fld>
            <a:endParaRPr lang="en-US"/>
          </a:p>
        </p:txBody>
      </p:sp>
    </p:spTree>
    <p:extLst>
      <p:ext uri="{BB962C8B-B14F-4D97-AF65-F5344CB8AC3E}">
        <p14:creationId xmlns:p14="http://schemas.microsoft.com/office/powerpoint/2010/main" val="1543138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761FD-A7EC-4112-D0F3-E00E22A57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795DB4-EFDE-6725-4891-0C1228FC7FD9}"/>
              </a:ext>
            </a:extLst>
          </p:cNvPr>
          <p:cNvSpPr txBox="1">
            <a:spLocks noGrp="1"/>
          </p:cNvSpPr>
          <p:nvPr>
            <p:ph type="body" sz="quarter" idx="1"/>
          </p:nvPr>
        </p:nvSpPr>
        <p:spPr/>
        <p:txBody>
          <a:bodyPr/>
          <a:lstStyle/>
          <a:p>
            <a:pPr lvl="0" defTabSz="912388"/>
            <a:r>
              <a:rPr lang="en-GB" b="1" dirty="0"/>
              <a:t>Learning outcome </a:t>
            </a:r>
            <a:r>
              <a:rPr lang="en-GB" dirty="0"/>
              <a:t>to help you understand the toolkit and plan what you need to do to complete it</a:t>
            </a:r>
          </a:p>
          <a:p>
            <a:pPr lvl="0" defTabSz="912388"/>
            <a:endParaRPr lang="en-GB" dirty="0"/>
          </a:p>
          <a:p>
            <a:pPr lvl="0" defTabSz="912388"/>
            <a:r>
              <a:rPr lang="en-GB" b="1" dirty="0"/>
              <a:t>Who is this for </a:t>
            </a:r>
            <a:r>
              <a:rPr lang="en-GB" dirty="0"/>
              <a:t>people </a:t>
            </a:r>
            <a:r>
              <a:rPr lang="en-US" dirty="0"/>
              <a:t>who have not previously completed/published the toolkit.</a:t>
            </a:r>
          </a:p>
          <a:p>
            <a:pPr lvl="0" defTabSz="912388"/>
            <a:endParaRPr lang="en-US" dirty="0"/>
          </a:p>
          <a:p>
            <a:pPr marL="285750" lvl="0" indent="-285750">
              <a:lnSpc>
                <a:spcPct val="100000"/>
              </a:lnSpc>
              <a:buClr>
                <a:srgbClr val="A12B87"/>
              </a:buClr>
              <a:buSzPct val="100000"/>
              <a:buFont typeface="Arial" pitchFamily="34"/>
            </a:pPr>
            <a:r>
              <a:rPr lang="en-GB" sz="1200" dirty="0">
                <a:solidFill>
                  <a:srgbClr val="221C34"/>
                </a:solidFill>
                <a:latin typeface="Segoe UI"/>
              </a:rPr>
              <a:t>This is a self-assessment not public questions – it is for you and your records </a:t>
            </a:r>
          </a:p>
          <a:p>
            <a:pPr marL="285750" lvl="0" indent="-285750">
              <a:lnSpc>
                <a:spcPct val="100000"/>
              </a:lnSpc>
              <a:buClr>
                <a:srgbClr val="A12B87"/>
              </a:buClr>
              <a:buSzPct val="100000"/>
              <a:buFont typeface="Arial" pitchFamily="34"/>
            </a:pPr>
            <a:endParaRPr lang="en-GB" sz="1200" dirty="0">
              <a:solidFill>
                <a:srgbClr val="221C34"/>
              </a:solidFill>
              <a:latin typeface="Segoe UI"/>
            </a:endParaRPr>
          </a:p>
          <a:p>
            <a:pPr marL="285750" lvl="0" indent="-285750">
              <a:lnSpc>
                <a:spcPct val="100000"/>
              </a:lnSpc>
              <a:buClr>
                <a:srgbClr val="A12B87"/>
              </a:buClr>
              <a:buSzPct val="100000"/>
              <a:buFont typeface="Arial" pitchFamily="34"/>
            </a:pPr>
            <a:r>
              <a:rPr lang="en-GB" sz="1200" dirty="0">
                <a:solidFill>
                  <a:srgbClr val="221C34"/>
                </a:solidFill>
                <a:latin typeface="Segoe UI"/>
              </a:rPr>
              <a:t>Your answers are NOT published – just the DSPT status that you achieve based on your self-assessment</a:t>
            </a:r>
          </a:p>
          <a:p>
            <a:pPr lvl="0" defTabSz="912388"/>
            <a:endParaRPr lang="en-US" dirty="0"/>
          </a:p>
          <a:p>
            <a:pPr lvl="0" defTabSz="912388"/>
            <a:endParaRPr lang="en-GB" dirty="0"/>
          </a:p>
        </p:txBody>
      </p:sp>
      <p:sp>
        <p:nvSpPr>
          <p:cNvPr id="4" name="Slide Number Placeholder 3">
            <a:extLst>
              <a:ext uri="{FF2B5EF4-FFF2-40B4-BE49-F238E27FC236}">
                <a16:creationId xmlns:a16="http://schemas.microsoft.com/office/drawing/2014/main" id="{18175C5F-A490-7751-58AE-E780A38BF412}"/>
              </a:ext>
            </a:extLst>
          </p:cNvPr>
          <p:cNvSpPr txBox="1">
            <a:spLocks noGrp="1"/>
          </p:cNvSpPr>
          <p:nvPr>
            <p:ph type="sldNum" sz="quarter" idx="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D1AA6-ED86-434F-986B-5C28B7747D05}" type="slidenum">
              <a:rPr kumimoji="0" lang="en-US" sz="1200" b="0" i="0" u="none" strike="noStrike" kern="1200" cap="none" spc="0" normalizeH="0" baseline="0" noProof="0" smtClean="0">
                <a:ln>
                  <a:noFill/>
                </a:ln>
                <a:solidFill>
                  <a:srgbClr val="000000"/>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606C-DCD7-2212-19B0-534EAE48D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1CEF6-36B5-526F-09A5-368B69526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30924-A004-3097-A165-B8DDB05391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BFEF1B-DF8E-3DF8-5773-B1C5AA719A46}"/>
              </a:ext>
            </a:extLst>
          </p:cNvPr>
          <p:cNvSpPr>
            <a:spLocks noGrp="1"/>
          </p:cNvSpPr>
          <p:nvPr>
            <p:ph type="sldNum" sz="quarter" idx="5"/>
          </p:nvPr>
        </p:nvSpPr>
        <p:spPr/>
        <p:txBody>
          <a:bodyPr/>
          <a:lstStyle/>
          <a:p>
            <a:fld id="{BCEA0CDB-4632-4349-87A9-96B29FAA3AC2}" type="slidenum">
              <a:rPr lang="en-US" smtClean="0"/>
              <a:t>8</a:t>
            </a:fld>
            <a:endParaRPr lang="en-US"/>
          </a:p>
        </p:txBody>
      </p:sp>
    </p:spTree>
    <p:extLst>
      <p:ext uri="{BB962C8B-B14F-4D97-AF65-F5344CB8AC3E}">
        <p14:creationId xmlns:p14="http://schemas.microsoft.com/office/powerpoint/2010/main" val="26159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ection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01658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5EBBB6-E7DF-E3F2-CDE9-5F69268599B1}"/>
              </a:ext>
            </a:extLst>
          </p:cNvPr>
          <p:cNvSpPr>
            <a:spLocks noGrp="1"/>
          </p:cNvSpPr>
          <p:nvPr>
            <p:ph type="body" sz="quarter" idx="11" hasCustomPrompt="1"/>
          </p:nvPr>
        </p:nvSpPr>
        <p:spPr>
          <a:xfrm>
            <a:off x="1259683" y="2712245"/>
            <a:ext cx="15768638" cy="5550963"/>
          </a:xfrm>
          <a:prstGeom prst="rect">
            <a:avLst/>
          </a:prstGeom>
        </p:spPr>
        <p:txBody>
          <a:bodyPr lIns="0" tIns="0" rIns="0" bIns="0" numCol="1" spcCol="720000"/>
          <a:lstStyle>
            <a:lvl1pPr marL="428625" indent="-428625">
              <a:lnSpc>
                <a:spcPct val="100000"/>
              </a:lnSpc>
              <a:buClr>
                <a:schemeClr val="accent1"/>
              </a:buClr>
              <a:buFont typeface="Arial" panose="020B0604020202020204" pitchFamily="34" charset="0"/>
              <a:buChar char="•"/>
              <a:defRPr sz="30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a:t>
            </a:r>
            <a:r>
              <a:rPr lang="en-GB" err="1"/>
              <a:t>neque</a:t>
            </a:r>
            <a:r>
              <a:rPr lang="en-GB"/>
              <a:t> in </a:t>
            </a:r>
            <a:r>
              <a:rPr lang="en-GB" err="1"/>
              <a:t>sodales</a:t>
            </a:r>
            <a:r>
              <a:rPr lang="en-GB"/>
              <a:t> </a:t>
            </a:r>
            <a:r>
              <a:rPr lang="en-GB" err="1"/>
              <a:t>commodo</a:t>
            </a:r>
            <a:r>
              <a:rPr lang="en-GB"/>
              <a:t>, </a:t>
            </a:r>
            <a:r>
              <a:rPr lang="en-GB" err="1"/>
              <a:t>arcu</a:t>
            </a:r>
            <a:r>
              <a:rPr lang="en-GB"/>
              <a:t> </a:t>
            </a:r>
            <a:r>
              <a:rPr lang="en-GB" err="1"/>
              <a:t>tortor</a:t>
            </a:r>
            <a:r>
              <a:rPr lang="en-GB"/>
              <a:t> </a:t>
            </a:r>
            <a:r>
              <a:rPr lang="en-GB" err="1"/>
              <a:t>egestas</a:t>
            </a:r>
            <a:r>
              <a:rPr lang="en-GB"/>
              <a:t> </a:t>
            </a:r>
            <a:r>
              <a:rPr lang="en-GB" err="1"/>
              <a:t>sem</a:t>
            </a:r>
            <a:r>
              <a:rPr lang="en-GB"/>
              <a:t>, ac </a:t>
            </a:r>
            <a:r>
              <a:rPr lang="en-GB" err="1"/>
              <a:t>lobortis</a:t>
            </a:r>
            <a:r>
              <a:rPr lang="en-GB"/>
              <a:t> </a:t>
            </a:r>
            <a:r>
              <a:rPr lang="en-GB" err="1"/>
              <a:t>tortor</a:t>
            </a:r>
            <a:r>
              <a:rPr lang="en-GB"/>
              <a:t> </a:t>
            </a:r>
            <a:r>
              <a:rPr lang="en-GB" err="1"/>
              <a:t>quam</a:t>
            </a:r>
            <a:r>
              <a:rPr lang="en-GB"/>
              <a:t> et est. </a:t>
            </a:r>
            <a:r>
              <a:rPr lang="en-GB" err="1"/>
              <a:t>Sed</a:t>
            </a:r>
            <a:r>
              <a:rPr lang="en-GB"/>
              <a:t> </a:t>
            </a:r>
            <a:r>
              <a:rPr lang="en-GB" err="1"/>
              <a:t>hendrerit</a:t>
            </a:r>
            <a:r>
              <a:rPr lang="en-GB"/>
              <a:t> </a:t>
            </a:r>
            <a:r>
              <a:rPr lang="en-GB" err="1"/>
              <a:t>augue</a:t>
            </a:r>
            <a:r>
              <a:rPr lang="en-GB"/>
              <a:t> sit </a:t>
            </a:r>
            <a:r>
              <a:rPr lang="en-GB" err="1"/>
              <a:t>amet</a:t>
            </a:r>
            <a:r>
              <a:rPr lang="en-GB"/>
              <a:t> </a:t>
            </a:r>
            <a:r>
              <a:rPr lang="en-GB" err="1"/>
              <a:t>nulla</a:t>
            </a:r>
            <a:r>
              <a:rPr lang="en-GB"/>
              <a:t> pharetra </a:t>
            </a:r>
            <a:r>
              <a:rPr lang="en-GB" err="1"/>
              <a:t>dignissim</a:t>
            </a:r>
            <a:r>
              <a:rPr lang="en-GB"/>
              <a:t>. Maecenas tempus eros </a:t>
            </a:r>
            <a:r>
              <a:rPr lang="en-GB" err="1"/>
              <a:t>aliquet</a:t>
            </a:r>
            <a:r>
              <a:rPr lang="en-GB"/>
              <a:t> </a:t>
            </a:r>
            <a:r>
              <a:rPr lang="en-GB" err="1"/>
              <a:t>velit</a:t>
            </a:r>
            <a:r>
              <a:rPr lang="en-GB"/>
              <a:t> </a:t>
            </a:r>
            <a:r>
              <a:rPr lang="en-GB" err="1"/>
              <a:t>sodales</a:t>
            </a:r>
            <a:r>
              <a:rPr lang="en-GB"/>
              <a:t> </a:t>
            </a:r>
            <a:r>
              <a:rPr lang="en-GB" err="1"/>
              <a:t>bibendum</a:t>
            </a:r>
            <a:r>
              <a:rPr lang="en-GB"/>
              <a:t>. </a:t>
            </a:r>
          </a:p>
          <a:p>
            <a:pPr lvl="0"/>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a:p>
            <a:pPr marL="428625" marR="0" lvl="0" indent="-428625" algn="l" defTabSz="1371600" rtl="0" eaLnBrk="1" fontAlgn="auto" latinLnBrk="0" hangingPunct="1">
              <a:lnSpc>
                <a:spcPts val="3240"/>
              </a:lnSpc>
              <a:spcBef>
                <a:spcPts val="1500"/>
              </a:spcBef>
              <a:spcAft>
                <a:spcPts val="0"/>
              </a:spcAft>
              <a:buClrTx/>
              <a:buSzTx/>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a:p>
            <a:pPr marL="428625" marR="0" lvl="0" indent="-428625" algn="l" defTabSz="1371600" rtl="0" eaLnBrk="1" fontAlgn="auto" latinLnBrk="0" hangingPunct="1">
              <a:lnSpc>
                <a:spcPts val="3240"/>
              </a:lnSpc>
              <a:spcBef>
                <a:spcPts val="1500"/>
              </a:spcBef>
              <a:spcAft>
                <a:spcPts val="0"/>
              </a:spcAft>
              <a:buClrTx/>
              <a:buSzTx/>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a:p>
            <a:pPr marL="0" marR="0" lvl="0" indent="0" algn="l" defTabSz="1371600" rtl="0" eaLnBrk="1" fontAlgn="auto" latinLnBrk="0" hangingPunct="1">
              <a:lnSpc>
                <a:spcPts val="3240"/>
              </a:lnSpc>
              <a:spcBef>
                <a:spcPts val="1500"/>
              </a:spcBef>
              <a:spcAft>
                <a:spcPts val="0"/>
              </a:spcAft>
              <a:buClrTx/>
              <a:buSzTx/>
              <a:buFont typeface="Arial" panose="020B0604020202020204" pitchFamily="34" charset="0"/>
              <a:buNone/>
              <a:tabLst/>
              <a:defRPr/>
            </a:pPr>
            <a:endParaRPr lang="en-GB"/>
          </a:p>
          <a:p>
            <a:pPr lvl="0"/>
            <a:endParaRPr lang="en-GB"/>
          </a:p>
        </p:txBody>
      </p:sp>
      <p:sp>
        <p:nvSpPr>
          <p:cNvPr id="2" name="Text Placeholder 3">
            <a:extLst>
              <a:ext uri="{FF2B5EF4-FFF2-40B4-BE49-F238E27FC236}">
                <a16:creationId xmlns:a16="http://schemas.microsoft.com/office/drawing/2014/main" id="{EBE715A7-508C-4346-669D-2C30FEEE47DA}"/>
              </a:ext>
            </a:extLst>
          </p:cNvPr>
          <p:cNvSpPr>
            <a:spLocks noGrp="1"/>
          </p:cNvSpPr>
          <p:nvPr>
            <p:ph type="body" sz="quarter" idx="10" hasCustomPrompt="1"/>
          </p:nvPr>
        </p:nvSpPr>
        <p:spPr>
          <a:xfrm>
            <a:off x="1259683" y="1330545"/>
            <a:ext cx="15191471" cy="587010"/>
          </a:xfrm>
          <a:prstGeom prst="rect">
            <a:avLst/>
          </a:prstGeom>
        </p:spPr>
        <p:txBody>
          <a:bodyPr lIns="0" tIns="0" rIns="0" bIns="0"/>
          <a:lstStyle>
            <a:lvl1pPr marL="0" indent="0">
              <a:lnSpc>
                <a:spcPct val="100000"/>
              </a:lnSpc>
              <a:buNone/>
              <a:defRPr sz="3900">
                <a:solidFill>
                  <a:schemeClr val="tx1"/>
                </a:solidFill>
                <a:latin typeface="+mj-lt"/>
              </a:defRPr>
            </a:lvl1pPr>
            <a:lvl2pPr marL="685800" indent="0">
              <a:buNone/>
              <a:defRPr sz="3900">
                <a:latin typeface="+mj-lt"/>
              </a:defRPr>
            </a:lvl2pPr>
            <a:lvl3pPr marL="1371600" indent="0">
              <a:buNone/>
              <a:defRPr sz="3900">
                <a:latin typeface="+mj-lt"/>
              </a:defRPr>
            </a:lvl3pPr>
            <a:lvl4pPr marL="2057400" indent="0">
              <a:buNone/>
              <a:defRPr sz="3900">
                <a:latin typeface="+mj-lt"/>
              </a:defRPr>
            </a:lvl4pPr>
            <a:lvl5pPr marL="2743200" indent="0">
              <a:buNone/>
              <a:defRPr sz="3900">
                <a:latin typeface="+mj-lt"/>
              </a:defRPr>
            </a:lvl5pPr>
          </a:lstStyle>
          <a:p>
            <a:pPr lvl="0"/>
            <a:r>
              <a:rPr lang="en-GB"/>
              <a:t>Insert page title in this space</a:t>
            </a:r>
            <a:endParaRPr lang="en-US"/>
          </a:p>
        </p:txBody>
      </p:sp>
    </p:spTree>
    <p:extLst>
      <p:ext uri="{BB962C8B-B14F-4D97-AF65-F5344CB8AC3E}">
        <p14:creationId xmlns:p14="http://schemas.microsoft.com/office/powerpoint/2010/main" val="3788937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2 column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5EBBB6-E7DF-E3F2-CDE9-5F69268599B1}"/>
              </a:ext>
            </a:extLst>
          </p:cNvPr>
          <p:cNvSpPr>
            <a:spLocks noGrp="1"/>
          </p:cNvSpPr>
          <p:nvPr>
            <p:ph type="body" sz="quarter" idx="11" hasCustomPrompt="1"/>
          </p:nvPr>
        </p:nvSpPr>
        <p:spPr>
          <a:xfrm>
            <a:off x="1259684" y="2712244"/>
            <a:ext cx="7343775" cy="5672138"/>
          </a:xfrm>
          <a:prstGeom prst="rect">
            <a:avLst/>
          </a:prstGeom>
        </p:spPr>
        <p:txBody>
          <a:bodyPr lIns="0" tIns="0" rIns="0" bIns="0" numCol="1" spcCol="720000"/>
          <a:lstStyle>
            <a:lvl1pPr marL="428625" indent="-428625">
              <a:lnSpc>
                <a:spcPct val="100000"/>
              </a:lnSpc>
              <a:buClr>
                <a:schemeClr val="accent1"/>
              </a:buClr>
              <a:buFont typeface="Arial" panose="020B0604020202020204" pitchFamily="34" charset="0"/>
              <a:buChar char="•"/>
              <a:defRPr sz="30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lectustortor</a:t>
            </a:r>
            <a:r>
              <a:rPr lang="en-GB"/>
              <a:t> </a:t>
            </a:r>
            <a:r>
              <a:rPr lang="en-GB" err="1"/>
              <a:t>quam</a:t>
            </a:r>
            <a:r>
              <a:rPr lang="en-GB"/>
              <a:t> et est. </a:t>
            </a:r>
            <a:r>
              <a:rPr lang="en-GB" err="1"/>
              <a:t>Sed</a:t>
            </a:r>
            <a:r>
              <a:rPr lang="en-GB"/>
              <a:t> </a:t>
            </a:r>
            <a:r>
              <a:rPr lang="en-GB" err="1"/>
              <a:t>hendrerit</a:t>
            </a:r>
            <a:r>
              <a:rPr lang="en-GB"/>
              <a:t> </a:t>
            </a:r>
            <a:r>
              <a:rPr lang="en-GB" err="1"/>
              <a:t>augue</a:t>
            </a:r>
            <a:r>
              <a:rPr lang="en-GB"/>
              <a:t> sit </a:t>
            </a:r>
            <a:r>
              <a:rPr lang="en-GB" err="1"/>
              <a:t>amet</a:t>
            </a:r>
            <a:r>
              <a:rPr lang="en-GB"/>
              <a:t> </a:t>
            </a:r>
            <a:r>
              <a:rPr lang="en-GB" err="1"/>
              <a:t>nulla</a:t>
            </a:r>
            <a:r>
              <a:rPr lang="en-GB"/>
              <a:t> pharetra </a:t>
            </a:r>
            <a:r>
              <a:rPr lang="en-GB" err="1"/>
              <a:t>dignissim</a:t>
            </a:r>
            <a:r>
              <a:rPr lang="en-GB"/>
              <a:t>. Maecenas tempus eros </a:t>
            </a:r>
            <a:r>
              <a:rPr lang="en-GB" err="1"/>
              <a:t>aliquet</a:t>
            </a:r>
            <a:r>
              <a:rPr lang="en-GB"/>
              <a:t> </a:t>
            </a:r>
            <a:r>
              <a:rPr lang="en-GB" err="1"/>
              <a:t>velit</a:t>
            </a:r>
            <a:r>
              <a:rPr lang="en-GB"/>
              <a:t> </a:t>
            </a:r>
            <a:r>
              <a:rPr lang="en-GB" err="1"/>
              <a:t>sodales</a:t>
            </a:r>
            <a:r>
              <a:rPr lang="en-GB"/>
              <a:t> </a:t>
            </a:r>
            <a:r>
              <a:rPr lang="en-GB" err="1"/>
              <a:t>bibendum</a:t>
            </a:r>
            <a:r>
              <a:rPr lang="en-GB"/>
              <a:t>. </a:t>
            </a:r>
          </a:p>
          <a:p>
            <a:pPr lvl="0"/>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p:txBody>
      </p:sp>
      <p:sp>
        <p:nvSpPr>
          <p:cNvPr id="2" name="Text Placeholder 3">
            <a:extLst>
              <a:ext uri="{FF2B5EF4-FFF2-40B4-BE49-F238E27FC236}">
                <a16:creationId xmlns:a16="http://schemas.microsoft.com/office/drawing/2014/main" id="{EBE715A7-508C-4346-669D-2C30FEEE47DA}"/>
              </a:ext>
            </a:extLst>
          </p:cNvPr>
          <p:cNvSpPr>
            <a:spLocks noGrp="1"/>
          </p:cNvSpPr>
          <p:nvPr>
            <p:ph type="body" sz="quarter" idx="10" hasCustomPrompt="1"/>
          </p:nvPr>
        </p:nvSpPr>
        <p:spPr>
          <a:xfrm>
            <a:off x="1259683" y="1330545"/>
            <a:ext cx="15191471" cy="587010"/>
          </a:xfrm>
          <a:prstGeom prst="rect">
            <a:avLst/>
          </a:prstGeom>
        </p:spPr>
        <p:txBody>
          <a:bodyPr lIns="0" tIns="0" rIns="0" bIns="0"/>
          <a:lstStyle>
            <a:lvl1pPr marL="0" indent="0">
              <a:lnSpc>
                <a:spcPct val="100000"/>
              </a:lnSpc>
              <a:buNone/>
              <a:defRPr sz="3900">
                <a:solidFill>
                  <a:schemeClr val="tx1"/>
                </a:solidFill>
                <a:latin typeface="+mj-lt"/>
              </a:defRPr>
            </a:lvl1pPr>
            <a:lvl2pPr marL="685800" indent="0">
              <a:buNone/>
              <a:defRPr sz="3900">
                <a:latin typeface="+mj-lt"/>
              </a:defRPr>
            </a:lvl2pPr>
            <a:lvl3pPr marL="1371600" indent="0">
              <a:buNone/>
              <a:defRPr sz="3900">
                <a:latin typeface="+mj-lt"/>
              </a:defRPr>
            </a:lvl3pPr>
            <a:lvl4pPr marL="2057400" indent="0">
              <a:buNone/>
              <a:defRPr sz="3900">
                <a:latin typeface="+mj-lt"/>
              </a:defRPr>
            </a:lvl4pPr>
            <a:lvl5pPr marL="2743200" indent="0">
              <a:buNone/>
              <a:defRPr sz="3900">
                <a:latin typeface="+mj-lt"/>
              </a:defRPr>
            </a:lvl5pPr>
          </a:lstStyle>
          <a:p>
            <a:pPr lvl="0"/>
            <a:r>
              <a:rPr lang="en-GB"/>
              <a:t>Insert page title in this space</a:t>
            </a:r>
            <a:endParaRPr lang="en-US"/>
          </a:p>
        </p:txBody>
      </p:sp>
      <p:sp>
        <p:nvSpPr>
          <p:cNvPr id="4" name="Text Placeholder 2">
            <a:extLst>
              <a:ext uri="{FF2B5EF4-FFF2-40B4-BE49-F238E27FC236}">
                <a16:creationId xmlns:a16="http://schemas.microsoft.com/office/drawing/2014/main" id="{0F167689-0280-1FD7-ACE3-730E216FB029}"/>
              </a:ext>
            </a:extLst>
          </p:cNvPr>
          <p:cNvSpPr>
            <a:spLocks noGrp="1"/>
          </p:cNvSpPr>
          <p:nvPr>
            <p:ph type="body" sz="quarter" idx="12" hasCustomPrompt="1"/>
          </p:nvPr>
        </p:nvSpPr>
        <p:spPr>
          <a:xfrm>
            <a:off x="9669165" y="2704019"/>
            <a:ext cx="7343775" cy="5672138"/>
          </a:xfrm>
          <a:prstGeom prst="rect">
            <a:avLst/>
          </a:prstGeom>
        </p:spPr>
        <p:txBody>
          <a:bodyPr lIns="0" tIns="0" rIns="0" bIns="0" numCol="1" spcCol="720000"/>
          <a:lstStyle>
            <a:lvl1pPr marL="428625" indent="-428625">
              <a:lnSpc>
                <a:spcPct val="100000"/>
              </a:lnSpc>
              <a:buClr>
                <a:schemeClr val="accent1"/>
              </a:buClr>
              <a:buFont typeface="Arial" panose="020B0604020202020204" pitchFamily="34" charset="0"/>
              <a:buChar char="•"/>
              <a:defRPr sz="30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lectustortor</a:t>
            </a:r>
            <a:r>
              <a:rPr lang="en-GB"/>
              <a:t> </a:t>
            </a:r>
            <a:r>
              <a:rPr lang="en-GB" err="1"/>
              <a:t>quam</a:t>
            </a:r>
            <a:r>
              <a:rPr lang="en-GB"/>
              <a:t> et est. </a:t>
            </a:r>
            <a:r>
              <a:rPr lang="en-GB" err="1"/>
              <a:t>Sed</a:t>
            </a:r>
            <a:r>
              <a:rPr lang="en-GB"/>
              <a:t> </a:t>
            </a:r>
            <a:r>
              <a:rPr lang="en-GB" err="1"/>
              <a:t>hendrerit</a:t>
            </a:r>
            <a:r>
              <a:rPr lang="en-GB"/>
              <a:t> </a:t>
            </a:r>
            <a:r>
              <a:rPr lang="en-GB" err="1"/>
              <a:t>augue</a:t>
            </a:r>
            <a:r>
              <a:rPr lang="en-GB"/>
              <a:t> sit </a:t>
            </a:r>
            <a:r>
              <a:rPr lang="en-GB" err="1"/>
              <a:t>amet</a:t>
            </a:r>
            <a:r>
              <a:rPr lang="en-GB"/>
              <a:t> </a:t>
            </a:r>
            <a:r>
              <a:rPr lang="en-GB" err="1"/>
              <a:t>nulla</a:t>
            </a:r>
            <a:r>
              <a:rPr lang="en-GB"/>
              <a:t> pharetra </a:t>
            </a:r>
            <a:r>
              <a:rPr lang="en-GB" err="1"/>
              <a:t>dignissim</a:t>
            </a:r>
            <a:r>
              <a:rPr lang="en-GB"/>
              <a:t>. Maecenas tempus eros </a:t>
            </a:r>
            <a:r>
              <a:rPr lang="en-GB" err="1"/>
              <a:t>aliquet</a:t>
            </a:r>
            <a:r>
              <a:rPr lang="en-GB"/>
              <a:t> </a:t>
            </a:r>
            <a:r>
              <a:rPr lang="en-GB" err="1"/>
              <a:t>velit</a:t>
            </a:r>
            <a:r>
              <a:rPr lang="en-GB"/>
              <a:t> </a:t>
            </a:r>
            <a:r>
              <a:rPr lang="en-GB" err="1"/>
              <a:t>sodales</a:t>
            </a:r>
            <a:r>
              <a:rPr lang="en-GB"/>
              <a:t> </a:t>
            </a:r>
            <a:r>
              <a:rPr lang="en-GB" err="1"/>
              <a:t>bibendum</a:t>
            </a:r>
            <a:r>
              <a:rPr lang="en-GB"/>
              <a:t>. </a:t>
            </a:r>
          </a:p>
          <a:p>
            <a:pPr lvl="0"/>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p:txBody>
      </p:sp>
    </p:spTree>
    <p:extLst>
      <p:ext uri="{BB962C8B-B14F-4D97-AF65-F5344CB8AC3E}">
        <p14:creationId xmlns:p14="http://schemas.microsoft.com/office/powerpoint/2010/main" val="423821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Image Right">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7A6877A3-00E1-678D-2584-68B947B22275}"/>
              </a:ext>
            </a:extLst>
          </p:cNvPr>
          <p:cNvSpPr>
            <a:spLocks noGrp="1"/>
          </p:cNvSpPr>
          <p:nvPr>
            <p:ph type="pic" sz="quarter" idx="13" hasCustomPrompt="1"/>
          </p:nvPr>
        </p:nvSpPr>
        <p:spPr>
          <a:xfrm>
            <a:off x="9684545" y="2712245"/>
            <a:ext cx="6750843" cy="4224338"/>
          </a:xfrm>
          <a:prstGeom prst="rect">
            <a:avLst/>
          </a:prstGeom>
          <a:pattFill prst="pct5">
            <a:fgClr>
              <a:schemeClr val="accent1"/>
            </a:fgClr>
            <a:bgClr>
              <a:schemeClr val="bg1"/>
            </a:bgClr>
          </a:pattFill>
        </p:spPr>
        <p:txBody>
          <a:bodyPr anchor="ctr"/>
          <a:lstStyle>
            <a:lvl1pPr marL="0" indent="0" algn="ctr">
              <a:buNone/>
              <a:defRPr sz="3900"/>
            </a:lvl1pPr>
          </a:lstStyle>
          <a:p>
            <a:r>
              <a:rPr lang="en-US"/>
              <a:t>Insert image here</a:t>
            </a:r>
          </a:p>
        </p:txBody>
      </p:sp>
      <p:sp>
        <p:nvSpPr>
          <p:cNvPr id="2" name="Text Placeholder 2">
            <a:extLst>
              <a:ext uri="{FF2B5EF4-FFF2-40B4-BE49-F238E27FC236}">
                <a16:creationId xmlns:a16="http://schemas.microsoft.com/office/drawing/2014/main" id="{11C0995B-352F-1DCD-2B89-B4F79AA2234C}"/>
              </a:ext>
            </a:extLst>
          </p:cNvPr>
          <p:cNvSpPr>
            <a:spLocks noGrp="1"/>
          </p:cNvSpPr>
          <p:nvPr>
            <p:ph type="body" sz="quarter" idx="11" hasCustomPrompt="1"/>
          </p:nvPr>
        </p:nvSpPr>
        <p:spPr>
          <a:xfrm>
            <a:off x="1259683" y="2712245"/>
            <a:ext cx="7343774" cy="5550963"/>
          </a:xfrm>
          <a:prstGeom prst="rect">
            <a:avLst/>
          </a:prstGeom>
        </p:spPr>
        <p:txBody>
          <a:bodyPr lIns="0" tIns="0" rIns="0" bIns="0" numCol="1" spcCol="720000"/>
          <a:lstStyle>
            <a:lvl1pPr marL="428625" indent="-428625">
              <a:lnSpc>
                <a:spcPts val="3240"/>
              </a:lnSpc>
              <a:buClr>
                <a:schemeClr val="accent1"/>
              </a:buClr>
              <a:buFont typeface="Arial" panose="020B0604020202020204" pitchFamily="34" charset="0"/>
              <a:buChar char="•"/>
              <a:defRPr sz="27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Nunc </a:t>
            </a:r>
            <a:r>
              <a:rPr lang="en-GB" err="1"/>
              <a:t>ornare</a:t>
            </a:r>
            <a:r>
              <a:rPr lang="en-GB"/>
              <a:t> </a:t>
            </a:r>
            <a:r>
              <a:rPr lang="en-GB" err="1"/>
              <a:t>tortor</a:t>
            </a:r>
            <a:r>
              <a:rPr lang="en-GB"/>
              <a:t> ante, </a:t>
            </a:r>
            <a:r>
              <a:rPr lang="en-GB" err="1"/>
              <a:t>quis</a:t>
            </a:r>
            <a:r>
              <a:rPr lang="en-GB"/>
              <a:t> gravida </a:t>
            </a:r>
            <a:r>
              <a:rPr lang="en-GB" err="1"/>
              <a:t>orci</a:t>
            </a:r>
            <a:r>
              <a:rPr lang="en-GB"/>
              <a:t> semper.</a:t>
            </a:r>
          </a:p>
          <a:p>
            <a:pPr marL="428625" marR="0" lvl="0" indent="-428625" algn="l" defTabSz="1371600" rtl="0" eaLnBrk="1" fontAlgn="auto" latinLnBrk="0" hangingPunct="1">
              <a:lnSpc>
                <a:spcPts val="3240"/>
              </a:lnSpc>
              <a:spcBef>
                <a:spcPts val="1500"/>
              </a:spcBef>
              <a:spcAft>
                <a:spcPts val="0"/>
              </a:spcAft>
              <a:buClrTx/>
              <a:buSzTx/>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a:p>
            <a:pPr marL="428625" marR="0" lvl="0" indent="-428625" algn="l" defTabSz="1371600" rtl="0" eaLnBrk="1" fontAlgn="auto" latinLnBrk="0" hangingPunct="1">
              <a:lnSpc>
                <a:spcPts val="3240"/>
              </a:lnSpc>
              <a:spcBef>
                <a:spcPts val="1500"/>
              </a:spcBef>
              <a:spcAft>
                <a:spcPts val="0"/>
              </a:spcAft>
              <a:buClrTx/>
              <a:buSzTx/>
              <a:buFont typeface="Arial" panose="020B0604020202020204" pitchFamily="34" charset="0"/>
              <a:buChar char="•"/>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a:t>
            </a:r>
          </a:p>
        </p:txBody>
      </p:sp>
      <p:sp>
        <p:nvSpPr>
          <p:cNvPr id="3" name="Text Placeholder 3">
            <a:extLst>
              <a:ext uri="{FF2B5EF4-FFF2-40B4-BE49-F238E27FC236}">
                <a16:creationId xmlns:a16="http://schemas.microsoft.com/office/drawing/2014/main" id="{259DBFA5-9390-40A0-2FCB-FD276B9EEBE4}"/>
              </a:ext>
            </a:extLst>
          </p:cNvPr>
          <p:cNvSpPr>
            <a:spLocks noGrp="1"/>
          </p:cNvSpPr>
          <p:nvPr>
            <p:ph type="body" sz="quarter" idx="10" hasCustomPrompt="1"/>
          </p:nvPr>
        </p:nvSpPr>
        <p:spPr>
          <a:xfrm>
            <a:off x="1259683" y="1330545"/>
            <a:ext cx="15191471" cy="587010"/>
          </a:xfrm>
          <a:prstGeom prst="rect">
            <a:avLst/>
          </a:prstGeom>
        </p:spPr>
        <p:txBody>
          <a:bodyPr lIns="0" tIns="0" rIns="0" bIns="0"/>
          <a:lstStyle>
            <a:lvl1pPr marL="0" indent="0">
              <a:lnSpc>
                <a:spcPct val="100000"/>
              </a:lnSpc>
              <a:buNone/>
              <a:defRPr sz="3900">
                <a:solidFill>
                  <a:schemeClr val="tx1"/>
                </a:solidFill>
                <a:latin typeface="+mj-lt"/>
              </a:defRPr>
            </a:lvl1pPr>
            <a:lvl2pPr marL="685800" indent="0">
              <a:buNone/>
              <a:defRPr sz="3900">
                <a:latin typeface="+mj-lt"/>
              </a:defRPr>
            </a:lvl2pPr>
            <a:lvl3pPr marL="1371600" indent="0">
              <a:buNone/>
              <a:defRPr sz="3900">
                <a:latin typeface="+mj-lt"/>
              </a:defRPr>
            </a:lvl3pPr>
            <a:lvl4pPr marL="2057400" indent="0">
              <a:buNone/>
              <a:defRPr sz="3900">
                <a:latin typeface="+mj-lt"/>
              </a:defRPr>
            </a:lvl4pPr>
            <a:lvl5pPr marL="2743200" indent="0">
              <a:buNone/>
              <a:defRPr sz="3900">
                <a:latin typeface="+mj-lt"/>
              </a:defRPr>
            </a:lvl5pPr>
          </a:lstStyle>
          <a:p>
            <a:pPr lvl="0"/>
            <a:r>
              <a:rPr lang="en-GB"/>
              <a:t>Insert page title in this space</a:t>
            </a:r>
            <a:endParaRPr lang="en-US"/>
          </a:p>
        </p:txBody>
      </p:sp>
    </p:spTree>
    <p:extLst>
      <p:ext uri="{BB962C8B-B14F-4D97-AF65-F5344CB8AC3E}">
        <p14:creationId xmlns:p14="http://schemas.microsoft.com/office/powerpoint/2010/main" val="916662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Image Right 2">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06B4D03-C1F3-34FB-488B-C38046E6152A}"/>
              </a:ext>
            </a:extLst>
          </p:cNvPr>
          <p:cNvSpPr>
            <a:spLocks noGrp="1"/>
          </p:cNvSpPr>
          <p:nvPr>
            <p:ph type="body" sz="quarter" idx="10" hasCustomPrompt="1"/>
          </p:nvPr>
        </p:nvSpPr>
        <p:spPr>
          <a:xfrm>
            <a:off x="1259683" y="1330545"/>
            <a:ext cx="15191471" cy="587010"/>
          </a:xfrm>
          <a:prstGeom prst="rect">
            <a:avLst/>
          </a:prstGeom>
        </p:spPr>
        <p:txBody>
          <a:bodyPr lIns="0" tIns="0" rIns="0" bIns="0"/>
          <a:lstStyle>
            <a:lvl1pPr marL="0" indent="0">
              <a:lnSpc>
                <a:spcPct val="100000"/>
              </a:lnSpc>
              <a:buNone/>
              <a:defRPr sz="3900">
                <a:solidFill>
                  <a:schemeClr val="tx1"/>
                </a:solidFill>
                <a:latin typeface="+mj-lt"/>
              </a:defRPr>
            </a:lvl1pPr>
            <a:lvl2pPr marL="685800" indent="0">
              <a:buNone/>
              <a:defRPr sz="3900">
                <a:latin typeface="+mj-lt"/>
              </a:defRPr>
            </a:lvl2pPr>
            <a:lvl3pPr marL="1371600" indent="0">
              <a:buNone/>
              <a:defRPr sz="3900">
                <a:latin typeface="+mj-lt"/>
              </a:defRPr>
            </a:lvl3pPr>
            <a:lvl4pPr marL="2057400" indent="0">
              <a:buNone/>
              <a:defRPr sz="3900">
                <a:latin typeface="+mj-lt"/>
              </a:defRPr>
            </a:lvl4pPr>
            <a:lvl5pPr marL="2743200" indent="0">
              <a:buNone/>
              <a:defRPr sz="3900">
                <a:latin typeface="+mj-lt"/>
              </a:defRPr>
            </a:lvl5pPr>
          </a:lstStyle>
          <a:p>
            <a:pPr lvl="0"/>
            <a:r>
              <a:rPr lang="en-GB"/>
              <a:t>Insert page title in this space</a:t>
            </a:r>
            <a:endParaRPr lang="en-US"/>
          </a:p>
        </p:txBody>
      </p:sp>
      <p:sp>
        <p:nvSpPr>
          <p:cNvPr id="7" name="Picture Placeholder 5">
            <a:extLst>
              <a:ext uri="{FF2B5EF4-FFF2-40B4-BE49-F238E27FC236}">
                <a16:creationId xmlns:a16="http://schemas.microsoft.com/office/drawing/2014/main" id="{7A6877A3-00E1-678D-2584-68B947B22275}"/>
              </a:ext>
            </a:extLst>
          </p:cNvPr>
          <p:cNvSpPr>
            <a:spLocks noGrp="1"/>
          </p:cNvSpPr>
          <p:nvPr>
            <p:ph type="pic" sz="quarter" idx="13" hasCustomPrompt="1"/>
          </p:nvPr>
        </p:nvSpPr>
        <p:spPr>
          <a:xfrm>
            <a:off x="9684545" y="552452"/>
            <a:ext cx="7991475" cy="8372474"/>
          </a:xfrm>
          <a:prstGeom prst="rect">
            <a:avLst/>
          </a:prstGeom>
          <a:pattFill prst="pct5">
            <a:fgClr>
              <a:schemeClr val="accent1"/>
            </a:fgClr>
            <a:bgClr>
              <a:schemeClr val="bg1"/>
            </a:bgClr>
          </a:pattFill>
        </p:spPr>
        <p:txBody>
          <a:bodyPr anchor="ctr"/>
          <a:lstStyle>
            <a:lvl1pPr marL="0" indent="0" algn="ctr">
              <a:buNone/>
              <a:defRPr sz="3900"/>
            </a:lvl1pPr>
          </a:lstStyle>
          <a:p>
            <a:r>
              <a:rPr lang="en-US"/>
              <a:t>Insert image here</a:t>
            </a:r>
          </a:p>
        </p:txBody>
      </p:sp>
      <p:sp>
        <p:nvSpPr>
          <p:cNvPr id="2" name="Text Placeholder 2">
            <a:extLst>
              <a:ext uri="{FF2B5EF4-FFF2-40B4-BE49-F238E27FC236}">
                <a16:creationId xmlns:a16="http://schemas.microsoft.com/office/drawing/2014/main" id="{11C0995B-352F-1DCD-2B89-B4F79AA2234C}"/>
              </a:ext>
            </a:extLst>
          </p:cNvPr>
          <p:cNvSpPr>
            <a:spLocks noGrp="1"/>
          </p:cNvSpPr>
          <p:nvPr>
            <p:ph type="body" sz="quarter" idx="11" hasCustomPrompt="1"/>
          </p:nvPr>
        </p:nvSpPr>
        <p:spPr>
          <a:xfrm>
            <a:off x="1259683" y="2712245"/>
            <a:ext cx="7343774" cy="5550963"/>
          </a:xfrm>
          <a:prstGeom prst="rect">
            <a:avLst/>
          </a:prstGeom>
        </p:spPr>
        <p:txBody>
          <a:bodyPr lIns="0" tIns="0" rIns="0" bIns="0" numCol="1" spcCol="720000"/>
          <a:lstStyle>
            <a:lvl1pPr marL="428625" indent="-428625">
              <a:lnSpc>
                <a:spcPts val="3240"/>
              </a:lnSpc>
              <a:buClr>
                <a:schemeClr val="accent1"/>
              </a:buClr>
              <a:buFont typeface="Arial" panose="020B0604020202020204" pitchFamily="34" charset="0"/>
              <a:buChar char="•"/>
              <a:defRPr sz="27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Nunc </a:t>
            </a:r>
            <a:r>
              <a:rPr lang="en-GB" err="1"/>
              <a:t>ornare</a:t>
            </a:r>
            <a:r>
              <a:rPr lang="en-GB"/>
              <a:t> </a:t>
            </a:r>
            <a:r>
              <a:rPr lang="en-GB" err="1"/>
              <a:t>tortor</a:t>
            </a:r>
            <a:r>
              <a:rPr lang="en-GB"/>
              <a:t> ante, </a:t>
            </a:r>
            <a:r>
              <a:rPr lang="en-GB" err="1"/>
              <a:t>quis</a:t>
            </a:r>
            <a:r>
              <a:rPr lang="en-GB"/>
              <a:t> gravida </a:t>
            </a:r>
            <a:r>
              <a:rPr lang="en-GB" err="1"/>
              <a:t>orci</a:t>
            </a:r>
            <a:r>
              <a:rPr lang="en-GB"/>
              <a:t> semper.</a:t>
            </a:r>
          </a:p>
          <a:p>
            <a:pPr marL="428625" marR="0" lvl="0" indent="-428625" algn="l" defTabSz="1371600" rtl="0" eaLnBrk="1" fontAlgn="auto" latinLnBrk="0" hangingPunct="1">
              <a:lnSpc>
                <a:spcPts val="3240"/>
              </a:lnSpc>
              <a:spcBef>
                <a:spcPts val="1500"/>
              </a:spcBef>
              <a:spcAft>
                <a:spcPts val="0"/>
              </a:spcAft>
              <a:buClrTx/>
              <a:buSzTx/>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a:p>
            <a:pPr marL="428625" marR="0" lvl="0" indent="-428625" algn="l" defTabSz="1371600" rtl="0" eaLnBrk="1" fontAlgn="auto" latinLnBrk="0" hangingPunct="1">
              <a:lnSpc>
                <a:spcPts val="3240"/>
              </a:lnSpc>
              <a:spcBef>
                <a:spcPts val="1500"/>
              </a:spcBef>
              <a:spcAft>
                <a:spcPts val="0"/>
              </a:spcAft>
              <a:buClrTx/>
              <a:buSzTx/>
              <a:buFont typeface="Arial" panose="020B0604020202020204" pitchFamily="34" charset="0"/>
              <a:buChar char="•"/>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a:t>
            </a:r>
          </a:p>
        </p:txBody>
      </p:sp>
    </p:spTree>
    <p:extLst>
      <p:ext uri="{BB962C8B-B14F-4D97-AF65-F5344CB8AC3E}">
        <p14:creationId xmlns:p14="http://schemas.microsoft.com/office/powerpoint/2010/main" val="1349100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image left">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7A6877A3-00E1-678D-2584-68B947B22275}"/>
              </a:ext>
            </a:extLst>
          </p:cNvPr>
          <p:cNvSpPr>
            <a:spLocks noGrp="1"/>
          </p:cNvSpPr>
          <p:nvPr>
            <p:ph type="pic" sz="quarter" idx="13" hasCustomPrompt="1"/>
          </p:nvPr>
        </p:nvSpPr>
        <p:spPr>
          <a:xfrm>
            <a:off x="1247552" y="2712245"/>
            <a:ext cx="7355906" cy="4602956"/>
          </a:xfrm>
          <a:prstGeom prst="rect">
            <a:avLst/>
          </a:prstGeom>
          <a:pattFill prst="pct5">
            <a:fgClr>
              <a:schemeClr val="accent1"/>
            </a:fgClr>
            <a:bgClr>
              <a:schemeClr val="bg1"/>
            </a:bgClr>
          </a:pattFill>
        </p:spPr>
        <p:txBody>
          <a:bodyPr anchor="ctr"/>
          <a:lstStyle>
            <a:lvl1pPr marL="0" indent="0" algn="ctr">
              <a:buNone/>
              <a:defRPr sz="3900"/>
            </a:lvl1pPr>
          </a:lstStyle>
          <a:p>
            <a:r>
              <a:rPr lang="en-US"/>
              <a:t>Insert image here</a:t>
            </a:r>
          </a:p>
        </p:txBody>
      </p:sp>
      <p:sp>
        <p:nvSpPr>
          <p:cNvPr id="2" name="Text Placeholder 2">
            <a:extLst>
              <a:ext uri="{FF2B5EF4-FFF2-40B4-BE49-F238E27FC236}">
                <a16:creationId xmlns:a16="http://schemas.microsoft.com/office/drawing/2014/main" id="{11C0995B-352F-1DCD-2B89-B4F79AA2234C}"/>
              </a:ext>
            </a:extLst>
          </p:cNvPr>
          <p:cNvSpPr>
            <a:spLocks noGrp="1"/>
          </p:cNvSpPr>
          <p:nvPr>
            <p:ph type="body" sz="quarter" idx="11" hasCustomPrompt="1"/>
          </p:nvPr>
        </p:nvSpPr>
        <p:spPr>
          <a:xfrm>
            <a:off x="9684542" y="2712245"/>
            <a:ext cx="7343777" cy="5550963"/>
          </a:xfrm>
          <a:prstGeom prst="rect">
            <a:avLst/>
          </a:prstGeom>
        </p:spPr>
        <p:txBody>
          <a:bodyPr lIns="0" tIns="0" rIns="0" bIns="0" numCol="1" spcCol="720000"/>
          <a:lstStyle>
            <a:lvl1pPr marL="428625" indent="-428625">
              <a:lnSpc>
                <a:spcPts val="3240"/>
              </a:lnSpc>
              <a:buClr>
                <a:schemeClr val="accent1"/>
              </a:buClr>
              <a:buFont typeface="Arial" panose="020B0604020202020204" pitchFamily="34" charset="0"/>
              <a:buChar char="•"/>
              <a:defRPr sz="27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Nunc </a:t>
            </a:r>
            <a:r>
              <a:rPr lang="en-GB" err="1"/>
              <a:t>ornare</a:t>
            </a:r>
            <a:r>
              <a:rPr lang="en-GB"/>
              <a:t> </a:t>
            </a:r>
            <a:r>
              <a:rPr lang="en-GB" err="1"/>
              <a:t>tortor</a:t>
            </a:r>
            <a:r>
              <a:rPr lang="en-GB"/>
              <a:t> ante, </a:t>
            </a:r>
            <a:r>
              <a:rPr lang="en-GB" err="1"/>
              <a:t>quis</a:t>
            </a:r>
            <a:r>
              <a:rPr lang="en-GB"/>
              <a:t> gravida </a:t>
            </a:r>
            <a:r>
              <a:rPr lang="en-GB" err="1"/>
              <a:t>orci</a:t>
            </a:r>
            <a:r>
              <a:rPr lang="en-GB"/>
              <a:t> semper.</a:t>
            </a:r>
          </a:p>
          <a:p>
            <a:pPr marL="428625" marR="0" lvl="0" indent="-428625" algn="l" defTabSz="1371600" rtl="0" eaLnBrk="1" fontAlgn="auto" latinLnBrk="0" hangingPunct="1">
              <a:lnSpc>
                <a:spcPts val="3240"/>
              </a:lnSpc>
              <a:spcBef>
                <a:spcPts val="1500"/>
              </a:spcBef>
              <a:spcAft>
                <a:spcPts val="0"/>
              </a:spcAft>
              <a:buClrTx/>
              <a:buSzTx/>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 ac fermentum </a:t>
            </a:r>
            <a:r>
              <a:rPr lang="en-GB" err="1"/>
              <a:t>tincidunt</a:t>
            </a:r>
            <a:r>
              <a:rPr lang="en-GB"/>
              <a:t>. </a:t>
            </a:r>
            <a:r>
              <a:rPr lang="en-GB" err="1"/>
              <a:t>Quisque</a:t>
            </a:r>
            <a:r>
              <a:rPr lang="en-GB"/>
              <a:t> </a:t>
            </a:r>
            <a:r>
              <a:rPr lang="en-GB" err="1"/>
              <a:t>pellentesque</a:t>
            </a:r>
            <a:r>
              <a:rPr lang="en-GB"/>
              <a:t> </a:t>
            </a:r>
            <a:r>
              <a:rPr lang="en-GB" err="1"/>
              <a:t>luctus</a:t>
            </a:r>
            <a:r>
              <a:rPr lang="en-GB"/>
              <a:t> </a:t>
            </a:r>
            <a:r>
              <a:rPr lang="en-GB" err="1"/>
              <a:t>sem</a:t>
            </a:r>
            <a:r>
              <a:rPr lang="en-GB"/>
              <a:t> </a:t>
            </a:r>
            <a:r>
              <a:rPr lang="en-GB" err="1"/>
              <a:t>tincidunt</a:t>
            </a:r>
            <a:r>
              <a:rPr lang="en-GB"/>
              <a:t> </a:t>
            </a:r>
            <a:r>
              <a:rPr lang="en-GB" err="1"/>
              <a:t>sagittis</a:t>
            </a:r>
            <a:r>
              <a:rPr lang="en-GB"/>
              <a:t>.</a:t>
            </a:r>
          </a:p>
          <a:p>
            <a:pPr marL="428625" marR="0" lvl="0" indent="-428625" algn="l" defTabSz="1371600" rtl="0" eaLnBrk="1" fontAlgn="auto" latinLnBrk="0" hangingPunct="1">
              <a:lnSpc>
                <a:spcPts val="3240"/>
              </a:lnSpc>
              <a:spcBef>
                <a:spcPts val="1500"/>
              </a:spcBef>
              <a:spcAft>
                <a:spcPts val="0"/>
              </a:spcAft>
              <a:buClrTx/>
              <a:buSzTx/>
              <a:buFont typeface="Arial" panose="020B0604020202020204" pitchFamily="34" charset="0"/>
              <a:buChar char="•"/>
              <a:tabLst/>
              <a:defRPr/>
            </a:pPr>
            <a:r>
              <a:rPr lang="en-GB"/>
              <a:t>Nunc </a:t>
            </a:r>
            <a:r>
              <a:rPr lang="en-GB" err="1"/>
              <a:t>ornare</a:t>
            </a:r>
            <a:r>
              <a:rPr lang="en-GB"/>
              <a:t> </a:t>
            </a:r>
            <a:r>
              <a:rPr lang="en-GB" err="1"/>
              <a:t>tortor</a:t>
            </a:r>
            <a:r>
              <a:rPr lang="en-GB"/>
              <a:t> ante, </a:t>
            </a:r>
            <a:r>
              <a:rPr lang="en-GB" err="1"/>
              <a:t>quis</a:t>
            </a:r>
            <a:r>
              <a:rPr lang="en-GB"/>
              <a:t> gravida </a:t>
            </a:r>
            <a:r>
              <a:rPr lang="en-GB" err="1"/>
              <a:t>orci</a:t>
            </a:r>
            <a:r>
              <a:rPr lang="en-GB"/>
              <a:t> semper a. Donec </a:t>
            </a:r>
            <a:r>
              <a:rPr lang="en-GB" err="1"/>
              <a:t>malesuada</a:t>
            </a:r>
            <a:r>
              <a:rPr lang="en-GB"/>
              <a:t> </a:t>
            </a:r>
            <a:r>
              <a:rPr lang="en-GB" err="1"/>
              <a:t>arcu</a:t>
            </a:r>
            <a:r>
              <a:rPr lang="en-GB"/>
              <a:t>.</a:t>
            </a:r>
          </a:p>
        </p:txBody>
      </p:sp>
      <p:sp>
        <p:nvSpPr>
          <p:cNvPr id="3" name="Text Placeholder 3">
            <a:extLst>
              <a:ext uri="{FF2B5EF4-FFF2-40B4-BE49-F238E27FC236}">
                <a16:creationId xmlns:a16="http://schemas.microsoft.com/office/drawing/2014/main" id="{FD77ACC1-5AF5-28C8-0A84-5784D564912C}"/>
              </a:ext>
            </a:extLst>
          </p:cNvPr>
          <p:cNvSpPr>
            <a:spLocks noGrp="1"/>
          </p:cNvSpPr>
          <p:nvPr>
            <p:ph type="body" sz="quarter" idx="10" hasCustomPrompt="1"/>
          </p:nvPr>
        </p:nvSpPr>
        <p:spPr>
          <a:xfrm>
            <a:off x="1259683" y="1330545"/>
            <a:ext cx="15191471" cy="587010"/>
          </a:xfrm>
          <a:prstGeom prst="rect">
            <a:avLst/>
          </a:prstGeom>
        </p:spPr>
        <p:txBody>
          <a:bodyPr lIns="0" tIns="0" rIns="0" bIns="0"/>
          <a:lstStyle>
            <a:lvl1pPr marL="0" indent="0">
              <a:lnSpc>
                <a:spcPct val="100000"/>
              </a:lnSpc>
              <a:buNone/>
              <a:defRPr sz="3900">
                <a:solidFill>
                  <a:schemeClr val="tx1"/>
                </a:solidFill>
                <a:latin typeface="+mj-lt"/>
              </a:defRPr>
            </a:lvl1pPr>
            <a:lvl2pPr marL="685800" indent="0">
              <a:buNone/>
              <a:defRPr sz="3900">
                <a:latin typeface="+mj-lt"/>
              </a:defRPr>
            </a:lvl2pPr>
            <a:lvl3pPr marL="1371600" indent="0">
              <a:buNone/>
              <a:defRPr sz="3900">
                <a:latin typeface="+mj-lt"/>
              </a:defRPr>
            </a:lvl3pPr>
            <a:lvl4pPr marL="2057400" indent="0">
              <a:buNone/>
              <a:defRPr sz="3900">
                <a:latin typeface="+mj-lt"/>
              </a:defRPr>
            </a:lvl4pPr>
            <a:lvl5pPr marL="2743200" indent="0">
              <a:buNone/>
              <a:defRPr sz="3900">
                <a:latin typeface="+mj-lt"/>
              </a:defRPr>
            </a:lvl5pPr>
          </a:lstStyle>
          <a:p>
            <a:pPr lvl="0"/>
            <a:r>
              <a:rPr lang="en-GB"/>
              <a:t>Insert page title in this space</a:t>
            </a:r>
            <a:endParaRPr lang="en-US"/>
          </a:p>
        </p:txBody>
      </p:sp>
    </p:spTree>
    <p:extLst>
      <p:ext uri="{BB962C8B-B14F-4D97-AF65-F5344CB8AC3E}">
        <p14:creationId xmlns:p14="http://schemas.microsoft.com/office/powerpoint/2010/main" val="1278471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izes">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11C0995B-352F-1DCD-2B89-B4F79AA2234C}"/>
              </a:ext>
            </a:extLst>
          </p:cNvPr>
          <p:cNvSpPr>
            <a:spLocks noGrp="1"/>
          </p:cNvSpPr>
          <p:nvPr>
            <p:ph type="body" sz="quarter" idx="11" hasCustomPrompt="1"/>
          </p:nvPr>
        </p:nvSpPr>
        <p:spPr>
          <a:xfrm>
            <a:off x="1259684" y="1333201"/>
            <a:ext cx="15768636" cy="1350170"/>
          </a:xfrm>
          <a:prstGeom prst="rect">
            <a:avLst/>
          </a:prstGeom>
        </p:spPr>
        <p:txBody>
          <a:bodyPr lIns="0" tIns="0" rIns="0" bIns="0" numCol="1" spcCol="720000"/>
          <a:lstStyle>
            <a:lvl1pPr marL="428625" indent="-428625">
              <a:lnSpc>
                <a:spcPts val="3240"/>
              </a:lnSpc>
              <a:buClr>
                <a:schemeClr val="accent1"/>
              </a:buClr>
              <a:buFont typeface="Arial" panose="020B0604020202020204" pitchFamily="34" charset="0"/>
              <a:buChar char="•"/>
              <a:defRPr sz="30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Nunc </a:t>
            </a:r>
            <a:r>
              <a:rPr lang="en-GB" err="1"/>
              <a:t>ornare</a:t>
            </a:r>
            <a:r>
              <a:rPr lang="en-GB"/>
              <a:t> </a:t>
            </a:r>
            <a:r>
              <a:rPr lang="en-GB" err="1"/>
              <a:t>tortor</a:t>
            </a:r>
            <a:r>
              <a:rPr lang="en-GB"/>
              <a:t> ante, </a:t>
            </a:r>
            <a:r>
              <a:rPr lang="en-GB" err="1"/>
              <a:t>quis</a:t>
            </a:r>
            <a:r>
              <a:rPr lang="en-GB"/>
              <a:t> gravida </a:t>
            </a:r>
            <a:r>
              <a:rPr lang="en-GB" err="1"/>
              <a:t>orci</a:t>
            </a:r>
            <a:r>
              <a:rPr lang="en-GB"/>
              <a:t> semper</a:t>
            </a:r>
          </a:p>
        </p:txBody>
      </p:sp>
      <p:sp>
        <p:nvSpPr>
          <p:cNvPr id="3" name="Text Placeholder 2">
            <a:extLst>
              <a:ext uri="{FF2B5EF4-FFF2-40B4-BE49-F238E27FC236}">
                <a16:creationId xmlns:a16="http://schemas.microsoft.com/office/drawing/2014/main" id="{C58C7687-49A7-FF46-F5C1-9C9FF1452553}"/>
              </a:ext>
            </a:extLst>
          </p:cNvPr>
          <p:cNvSpPr>
            <a:spLocks noGrp="1"/>
          </p:cNvSpPr>
          <p:nvPr>
            <p:ph type="body" sz="quarter" idx="12" hasCustomPrompt="1"/>
          </p:nvPr>
        </p:nvSpPr>
        <p:spPr>
          <a:xfrm>
            <a:off x="1259684" y="3073291"/>
            <a:ext cx="15768636" cy="1227339"/>
          </a:xfrm>
          <a:prstGeom prst="rect">
            <a:avLst/>
          </a:prstGeom>
        </p:spPr>
        <p:txBody>
          <a:bodyPr lIns="0" tIns="0" rIns="0" bIns="0" numCol="1" spcCol="720000"/>
          <a:lstStyle>
            <a:lvl1pPr marL="428625" indent="-428625">
              <a:lnSpc>
                <a:spcPts val="3240"/>
              </a:lnSpc>
              <a:buClr>
                <a:schemeClr val="accent1"/>
              </a:buClr>
              <a:buFont typeface="Arial" panose="020B0604020202020204" pitchFamily="34" charset="0"/>
              <a:buChar char="•"/>
              <a:defRPr sz="27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Nunc </a:t>
            </a:r>
            <a:r>
              <a:rPr lang="en-GB" err="1"/>
              <a:t>ornare</a:t>
            </a:r>
            <a:r>
              <a:rPr lang="en-GB"/>
              <a:t> </a:t>
            </a:r>
            <a:r>
              <a:rPr lang="en-GB" err="1"/>
              <a:t>tortor</a:t>
            </a:r>
            <a:r>
              <a:rPr lang="en-GB"/>
              <a:t> ante, </a:t>
            </a:r>
            <a:r>
              <a:rPr lang="en-GB" err="1"/>
              <a:t>quis</a:t>
            </a:r>
            <a:r>
              <a:rPr lang="en-GB"/>
              <a:t> gravida </a:t>
            </a:r>
            <a:r>
              <a:rPr lang="en-GB" err="1"/>
              <a:t>orci</a:t>
            </a:r>
            <a:r>
              <a:rPr lang="en-GB"/>
              <a:t> semper</a:t>
            </a:r>
          </a:p>
        </p:txBody>
      </p:sp>
      <p:sp>
        <p:nvSpPr>
          <p:cNvPr id="5" name="Text Placeholder 2">
            <a:extLst>
              <a:ext uri="{FF2B5EF4-FFF2-40B4-BE49-F238E27FC236}">
                <a16:creationId xmlns:a16="http://schemas.microsoft.com/office/drawing/2014/main" id="{AE4845B7-FBC1-37FA-3386-B7C046812FC7}"/>
              </a:ext>
            </a:extLst>
          </p:cNvPr>
          <p:cNvSpPr>
            <a:spLocks noGrp="1"/>
          </p:cNvSpPr>
          <p:nvPr>
            <p:ph type="body" sz="quarter" idx="13" hasCustomPrompt="1"/>
          </p:nvPr>
        </p:nvSpPr>
        <p:spPr>
          <a:xfrm>
            <a:off x="1259682" y="4823366"/>
            <a:ext cx="15768636" cy="1227341"/>
          </a:xfrm>
          <a:prstGeom prst="rect">
            <a:avLst/>
          </a:prstGeom>
        </p:spPr>
        <p:txBody>
          <a:bodyPr lIns="0" tIns="0" rIns="0" bIns="0" numCol="1" spcCol="720000"/>
          <a:lstStyle>
            <a:lvl1pPr marL="428625" indent="-428625">
              <a:lnSpc>
                <a:spcPts val="3240"/>
              </a:lnSpc>
              <a:buClr>
                <a:schemeClr val="accent1"/>
              </a:buClr>
              <a:buFont typeface="Arial" panose="020B0604020202020204" pitchFamily="34" charset="0"/>
              <a:buChar char="•"/>
              <a:defRPr sz="2400">
                <a:solidFill>
                  <a:schemeClr val="tx1"/>
                </a:solidFill>
              </a:defRPr>
            </a:lvl1pPr>
            <a:lvl2pPr marL="685800" indent="0">
              <a:lnSpc>
                <a:spcPts val="3090"/>
              </a:lnSpc>
              <a:buNone/>
              <a:defRPr sz="1950">
                <a:solidFill>
                  <a:schemeClr val="tx1"/>
                </a:solidFill>
              </a:defRPr>
            </a:lvl2pPr>
            <a:lvl3pPr marL="1371600" indent="0">
              <a:lnSpc>
                <a:spcPts val="3090"/>
              </a:lnSpc>
              <a:buNone/>
              <a:defRPr sz="1950">
                <a:solidFill>
                  <a:schemeClr val="tx1"/>
                </a:solidFill>
              </a:defRPr>
            </a:lvl3pPr>
            <a:lvl4pPr marL="2057400" indent="0">
              <a:lnSpc>
                <a:spcPts val="3090"/>
              </a:lnSpc>
              <a:buNone/>
              <a:defRPr sz="1950">
                <a:solidFill>
                  <a:schemeClr val="tx1"/>
                </a:solidFill>
              </a:defRPr>
            </a:lvl4pPr>
            <a:lvl5pPr marL="2743200" indent="0">
              <a:lnSpc>
                <a:spcPts val="3090"/>
              </a:lnSpc>
              <a:buNone/>
              <a:defRPr sz="1950">
                <a:solidFill>
                  <a:schemeClr val="tx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Praesent</a:t>
            </a:r>
            <a:r>
              <a:rPr lang="en-GB"/>
              <a:t> </a:t>
            </a:r>
            <a:r>
              <a:rPr lang="en-GB" err="1"/>
              <a:t>eget</a:t>
            </a:r>
            <a:r>
              <a:rPr lang="en-GB"/>
              <a:t> </a:t>
            </a:r>
            <a:r>
              <a:rPr lang="en-GB" err="1"/>
              <a:t>est</a:t>
            </a:r>
            <a:r>
              <a:rPr lang="en-GB"/>
              <a:t> id </a:t>
            </a:r>
            <a:r>
              <a:rPr lang="en-GB" err="1"/>
              <a:t>tellus</a:t>
            </a:r>
            <a:r>
              <a:rPr lang="en-GB"/>
              <a:t> dictum semper. </a:t>
            </a:r>
            <a:r>
              <a:rPr lang="en-GB" err="1"/>
              <a:t>Curabitur</a:t>
            </a:r>
            <a:r>
              <a:rPr lang="en-GB"/>
              <a:t> </a:t>
            </a:r>
            <a:r>
              <a:rPr lang="en-GB" err="1"/>
              <a:t>vel</a:t>
            </a:r>
            <a:r>
              <a:rPr lang="en-GB"/>
              <a:t> </a:t>
            </a:r>
            <a:r>
              <a:rPr lang="en-GB" err="1"/>
              <a:t>aliquet</a:t>
            </a:r>
            <a:r>
              <a:rPr lang="en-GB"/>
              <a:t> </a:t>
            </a:r>
            <a:r>
              <a:rPr lang="en-GB" err="1"/>
              <a:t>lectus</a:t>
            </a:r>
            <a:r>
              <a:rPr lang="en-GB"/>
              <a:t>. </a:t>
            </a:r>
            <a:r>
              <a:rPr lang="en-GB" err="1"/>
              <a:t>Pellentesque</a:t>
            </a:r>
            <a:r>
              <a:rPr lang="en-GB"/>
              <a:t> </a:t>
            </a:r>
            <a:r>
              <a:rPr lang="en-GB" err="1"/>
              <a:t>condimentum</a:t>
            </a:r>
            <a:r>
              <a:rPr lang="en-GB"/>
              <a:t>. Nunc </a:t>
            </a:r>
            <a:r>
              <a:rPr lang="en-GB" err="1"/>
              <a:t>ornare</a:t>
            </a:r>
            <a:r>
              <a:rPr lang="en-GB"/>
              <a:t> </a:t>
            </a:r>
            <a:r>
              <a:rPr lang="en-GB" err="1"/>
              <a:t>tortor</a:t>
            </a:r>
            <a:r>
              <a:rPr lang="en-GB"/>
              <a:t> ante, </a:t>
            </a:r>
            <a:r>
              <a:rPr lang="en-GB" err="1"/>
              <a:t>quis</a:t>
            </a:r>
            <a:r>
              <a:rPr lang="en-GB"/>
              <a:t> gravida </a:t>
            </a:r>
            <a:r>
              <a:rPr lang="en-GB" err="1"/>
              <a:t>orci</a:t>
            </a:r>
            <a:r>
              <a:rPr lang="en-GB"/>
              <a:t> semper</a:t>
            </a:r>
          </a:p>
        </p:txBody>
      </p:sp>
    </p:spTree>
    <p:extLst>
      <p:ext uri="{BB962C8B-B14F-4D97-AF65-F5344CB8AC3E}">
        <p14:creationId xmlns:p14="http://schemas.microsoft.com/office/powerpoint/2010/main" val="2490152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FDB7B68-987F-12D4-9E67-158E3BA7E677}"/>
              </a:ext>
            </a:extLst>
          </p:cNvPr>
          <p:cNvSpPr>
            <a:spLocks noGrp="1"/>
          </p:cNvSpPr>
          <p:nvPr>
            <p:ph type="pic" sz="quarter" idx="13" hasCustomPrompt="1"/>
          </p:nvPr>
        </p:nvSpPr>
        <p:spPr>
          <a:xfrm>
            <a:off x="611983" y="600075"/>
            <a:ext cx="17064038" cy="8324850"/>
          </a:xfrm>
          <a:prstGeom prst="rect">
            <a:avLst/>
          </a:prstGeom>
          <a:pattFill prst="pct5">
            <a:fgClr>
              <a:schemeClr val="accent1"/>
            </a:fgClr>
            <a:bgClr>
              <a:schemeClr val="bg1"/>
            </a:bgClr>
          </a:pattFill>
        </p:spPr>
        <p:txBody>
          <a:bodyPr anchor="ctr"/>
          <a:lstStyle>
            <a:lvl1pPr marL="0" indent="0" algn="ctr">
              <a:buNone/>
              <a:defRPr sz="3900"/>
            </a:lvl1pPr>
          </a:lstStyle>
          <a:p>
            <a:r>
              <a:rPr lang="en-US"/>
              <a:t>Insert image here</a:t>
            </a:r>
          </a:p>
        </p:txBody>
      </p:sp>
    </p:spTree>
    <p:extLst>
      <p:ext uri="{BB962C8B-B14F-4D97-AF65-F5344CB8AC3E}">
        <p14:creationId xmlns:p14="http://schemas.microsoft.com/office/powerpoint/2010/main" val="11284636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259DBFA5-9390-40A0-2FCB-FD276B9EEBE4}"/>
              </a:ext>
            </a:extLst>
          </p:cNvPr>
          <p:cNvSpPr>
            <a:spLocks noGrp="1"/>
          </p:cNvSpPr>
          <p:nvPr>
            <p:ph type="body" sz="quarter" idx="10" hasCustomPrompt="1"/>
          </p:nvPr>
        </p:nvSpPr>
        <p:spPr>
          <a:xfrm>
            <a:off x="1259683" y="1330545"/>
            <a:ext cx="15191471" cy="587010"/>
          </a:xfrm>
          <a:prstGeom prst="rect">
            <a:avLst/>
          </a:prstGeom>
        </p:spPr>
        <p:txBody>
          <a:bodyPr lIns="0" tIns="0" rIns="0" bIns="0"/>
          <a:lstStyle>
            <a:lvl1pPr marL="0" indent="0">
              <a:lnSpc>
                <a:spcPct val="100000"/>
              </a:lnSpc>
              <a:buNone/>
              <a:defRPr sz="3900">
                <a:solidFill>
                  <a:schemeClr val="tx1"/>
                </a:solidFill>
                <a:latin typeface="+mj-lt"/>
              </a:defRPr>
            </a:lvl1pPr>
            <a:lvl2pPr marL="685800" indent="0">
              <a:buNone/>
              <a:defRPr sz="3900">
                <a:latin typeface="+mj-lt"/>
              </a:defRPr>
            </a:lvl2pPr>
            <a:lvl3pPr marL="1371600" indent="0">
              <a:buNone/>
              <a:defRPr sz="3900">
                <a:latin typeface="+mj-lt"/>
              </a:defRPr>
            </a:lvl3pPr>
            <a:lvl4pPr marL="2057400" indent="0">
              <a:buNone/>
              <a:defRPr sz="3900">
                <a:latin typeface="+mj-lt"/>
              </a:defRPr>
            </a:lvl4pPr>
            <a:lvl5pPr marL="2743200" indent="0">
              <a:buNone/>
              <a:defRPr sz="3900">
                <a:latin typeface="+mj-lt"/>
              </a:defRPr>
            </a:lvl5pPr>
          </a:lstStyle>
          <a:p>
            <a:pPr lvl="0"/>
            <a:r>
              <a:rPr lang="en-GB"/>
              <a:t>Insert page title in this space</a:t>
            </a:r>
            <a:endParaRPr lang="en-US"/>
          </a:p>
        </p:txBody>
      </p:sp>
    </p:spTree>
    <p:extLst>
      <p:ext uri="{BB962C8B-B14F-4D97-AF65-F5344CB8AC3E}">
        <p14:creationId xmlns:p14="http://schemas.microsoft.com/office/powerpoint/2010/main" val="4261788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8414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08796-8024-E30D-B991-857EADD527F6}"/>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GB"/>
          </a:p>
        </p:txBody>
      </p:sp>
      <p:sp>
        <p:nvSpPr>
          <p:cNvPr id="3" name="Subtitle 2">
            <a:extLst>
              <a:ext uri="{FF2B5EF4-FFF2-40B4-BE49-F238E27FC236}">
                <a16:creationId xmlns:a16="http://schemas.microsoft.com/office/drawing/2014/main" id="{58A98344-1E31-74A4-0D93-9957C4C3758D}"/>
              </a:ext>
            </a:extLst>
          </p:cNvPr>
          <p:cNvSpPr>
            <a:spLocks noGrp="1"/>
          </p:cNvSpPr>
          <p:nvPr>
            <p:ph type="subTitle" idx="1"/>
          </p:nvPr>
        </p:nvSpPr>
        <p:spPr>
          <a:xfrm>
            <a:off x="2286000" y="5403057"/>
            <a:ext cx="13716000" cy="2483643"/>
          </a:xfrm>
        </p:spPr>
        <p:txBody>
          <a:bodyPr/>
          <a:lstStyle>
            <a:lvl1pPr marL="0" indent="0" algn="ctr">
              <a:buNone/>
              <a:defRPr sz="3600"/>
            </a:lvl1pPr>
            <a:lvl2pPr marL="685835" indent="0" algn="ctr">
              <a:buNone/>
              <a:defRPr sz="3000"/>
            </a:lvl2pPr>
            <a:lvl3pPr marL="1371669" indent="0" algn="ctr">
              <a:buNone/>
              <a:defRPr sz="2700"/>
            </a:lvl3pPr>
            <a:lvl4pPr marL="2057504" indent="0" algn="ctr">
              <a:buNone/>
              <a:defRPr sz="2400"/>
            </a:lvl4pPr>
            <a:lvl5pPr marL="2743337" indent="0" algn="ctr">
              <a:buNone/>
              <a:defRPr sz="2400"/>
            </a:lvl5pPr>
            <a:lvl6pPr marL="3429171" indent="0" algn="ctr">
              <a:buNone/>
              <a:defRPr sz="2400"/>
            </a:lvl6pPr>
            <a:lvl7pPr marL="4115006" indent="0" algn="ctr">
              <a:buNone/>
              <a:defRPr sz="2400"/>
            </a:lvl7pPr>
            <a:lvl8pPr marL="4800840" indent="0" algn="ctr">
              <a:buNone/>
              <a:defRPr sz="2400"/>
            </a:lvl8pPr>
            <a:lvl9pPr marL="5486675" indent="0" algn="ctr">
              <a:buNone/>
              <a:defRPr sz="24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91E078F-7371-73BB-6ECF-30D0DFAC8698}"/>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5" name="Footer Placeholder 4">
            <a:extLst>
              <a:ext uri="{FF2B5EF4-FFF2-40B4-BE49-F238E27FC236}">
                <a16:creationId xmlns:a16="http://schemas.microsoft.com/office/drawing/2014/main" id="{E1C80FF0-EE42-920E-D1B5-0F27E7FD69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8FB974-1184-7C93-831A-9114AFCB81A2}"/>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29358472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EB255-DEDD-B6F5-87D2-032BA7EC4A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753178-4FD1-A10A-92BF-92306B9BF2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D9F746-A1C3-1592-181E-A7ECD245B7A9}"/>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5" name="Footer Placeholder 4">
            <a:extLst>
              <a:ext uri="{FF2B5EF4-FFF2-40B4-BE49-F238E27FC236}">
                <a16:creationId xmlns:a16="http://schemas.microsoft.com/office/drawing/2014/main" id="{0ADD10BF-F0D8-589D-6A3C-7D803E7500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2B2B9F-F923-F5E0-A213-A23CF32C7FC9}"/>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1394714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82753-9731-B92F-B51A-3D9275476CE5}"/>
              </a:ext>
            </a:extLst>
          </p:cNvPr>
          <p:cNvSpPr>
            <a:spLocks noGrp="1"/>
          </p:cNvSpPr>
          <p:nvPr>
            <p:ph type="title"/>
          </p:nvPr>
        </p:nvSpPr>
        <p:spPr>
          <a:xfrm>
            <a:off x="1247775" y="2564609"/>
            <a:ext cx="15773400" cy="4279106"/>
          </a:xfrm>
        </p:spPr>
        <p:txBody>
          <a:bodyPr anchor="b"/>
          <a:lstStyle>
            <a:lvl1pPr>
              <a:defRPr sz="9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4DD5F33-584A-637A-AA8A-E4DDA0E6D46A}"/>
              </a:ext>
            </a:extLst>
          </p:cNvPr>
          <p:cNvSpPr>
            <a:spLocks noGrp="1"/>
          </p:cNvSpPr>
          <p:nvPr>
            <p:ph type="body" idx="1"/>
          </p:nvPr>
        </p:nvSpPr>
        <p:spPr>
          <a:xfrm>
            <a:off x="1247775" y="6884197"/>
            <a:ext cx="15773400" cy="2250281"/>
          </a:xfrm>
        </p:spPr>
        <p:txBody>
          <a:bodyPr/>
          <a:lstStyle>
            <a:lvl1pPr marL="0" indent="0">
              <a:buNone/>
              <a:defRPr sz="3600">
                <a:solidFill>
                  <a:schemeClr val="tx1">
                    <a:tint val="75000"/>
                  </a:schemeClr>
                </a:solidFill>
              </a:defRPr>
            </a:lvl1pPr>
            <a:lvl2pPr marL="685835" indent="0">
              <a:buNone/>
              <a:defRPr sz="3000">
                <a:solidFill>
                  <a:schemeClr val="tx1">
                    <a:tint val="75000"/>
                  </a:schemeClr>
                </a:solidFill>
              </a:defRPr>
            </a:lvl2pPr>
            <a:lvl3pPr marL="1371669" indent="0">
              <a:buNone/>
              <a:defRPr sz="2700">
                <a:solidFill>
                  <a:schemeClr val="tx1">
                    <a:tint val="75000"/>
                  </a:schemeClr>
                </a:solidFill>
              </a:defRPr>
            </a:lvl3pPr>
            <a:lvl4pPr marL="2057504" indent="0">
              <a:buNone/>
              <a:defRPr sz="2400">
                <a:solidFill>
                  <a:schemeClr val="tx1">
                    <a:tint val="75000"/>
                  </a:schemeClr>
                </a:solidFill>
              </a:defRPr>
            </a:lvl4pPr>
            <a:lvl5pPr marL="2743337" indent="0">
              <a:buNone/>
              <a:defRPr sz="2400">
                <a:solidFill>
                  <a:schemeClr val="tx1">
                    <a:tint val="75000"/>
                  </a:schemeClr>
                </a:solidFill>
              </a:defRPr>
            </a:lvl5pPr>
            <a:lvl6pPr marL="3429171" indent="0">
              <a:buNone/>
              <a:defRPr sz="2400">
                <a:solidFill>
                  <a:schemeClr val="tx1">
                    <a:tint val="75000"/>
                  </a:schemeClr>
                </a:solidFill>
              </a:defRPr>
            </a:lvl6pPr>
            <a:lvl7pPr marL="4115006" indent="0">
              <a:buNone/>
              <a:defRPr sz="2400">
                <a:solidFill>
                  <a:schemeClr val="tx1">
                    <a:tint val="75000"/>
                  </a:schemeClr>
                </a:solidFill>
              </a:defRPr>
            </a:lvl7pPr>
            <a:lvl8pPr marL="4800840" indent="0">
              <a:buNone/>
              <a:defRPr sz="2400">
                <a:solidFill>
                  <a:schemeClr val="tx1">
                    <a:tint val="75000"/>
                  </a:schemeClr>
                </a:solidFill>
              </a:defRPr>
            </a:lvl8pPr>
            <a:lvl9pPr marL="5486675"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6675E8-F276-63A7-883B-060EBC54F29C}"/>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5" name="Footer Placeholder 4">
            <a:extLst>
              <a:ext uri="{FF2B5EF4-FFF2-40B4-BE49-F238E27FC236}">
                <a16:creationId xmlns:a16="http://schemas.microsoft.com/office/drawing/2014/main" id="{54122EFE-5B9F-6628-4B04-4B2DD57BEC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0A8942-A1BA-5C27-87DE-670E3F7DB53A}"/>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668370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E2F8-8A2F-3FFC-1476-9F330696793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8A95D52-4D7B-EE2B-B41A-60454CEDCA28}"/>
              </a:ext>
            </a:extLst>
          </p:cNvPr>
          <p:cNvSpPr>
            <a:spLocks noGrp="1"/>
          </p:cNvSpPr>
          <p:nvPr>
            <p:ph sz="half" idx="1"/>
          </p:nvPr>
        </p:nvSpPr>
        <p:spPr>
          <a:xfrm>
            <a:off x="1257300" y="2738439"/>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2FF9498-BFB5-E151-AC28-EEAC6B7A0B4A}"/>
              </a:ext>
            </a:extLst>
          </p:cNvPr>
          <p:cNvSpPr>
            <a:spLocks noGrp="1"/>
          </p:cNvSpPr>
          <p:nvPr>
            <p:ph sz="half" idx="2"/>
          </p:nvPr>
        </p:nvSpPr>
        <p:spPr>
          <a:xfrm>
            <a:off x="9258300" y="2738439"/>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4736E9D-A42B-CB0C-2BE6-3E5AAC445619}"/>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6" name="Footer Placeholder 5">
            <a:extLst>
              <a:ext uri="{FF2B5EF4-FFF2-40B4-BE49-F238E27FC236}">
                <a16:creationId xmlns:a16="http://schemas.microsoft.com/office/drawing/2014/main" id="{31D3DFD0-90DF-CFB3-DDA7-1B3AAAD6FE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A31BB0-77BB-9727-4CE4-9837A08DC181}"/>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4290690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ECD2B-A473-CB0A-DCED-20C5CE815E8D}"/>
              </a:ext>
            </a:extLst>
          </p:cNvPr>
          <p:cNvSpPr>
            <a:spLocks noGrp="1"/>
          </p:cNvSpPr>
          <p:nvPr>
            <p:ph type="title"/>
          </p:nvPr>
        </p:nvSpPr>
        <p:spPr>
          <a:xfrm>
            <a:off x="1259682" y="547690"/>
            <a:ext cx="15773400" cy="198834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FA8B07-DB41-E7D1-6B47-153AD443D994}"/>
              </a:ext>
            </a:extLst>
          </p:cNvPr>
          <p:cNvSpPr>
            <a:spLocks noGrp="1"/>
          </p:cNvSpPr>
          <p:nvPr>
            <p:ph type="body" idx="1"/>
          </p:nvPr>
        </p:nvSpPr>
        <p:spPr>
          <a:xfrm>
            <a:off x="1259684" y="2521745"/>
            <a:ext cx="7736681" cy="1235868"/>
          </a:xfrm>
        </p:spPr>
        <p:txBody>
          <a:bodyPr anchor="b"/>
          <a:lstStyle>
            <a:lvl1pPr marL="0" indent="0">
              <a:buNone/>
              <a:defRPr sz="3600" b="1"/>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1BFE1C59-9B92-DDF9-2F96-6529D4991F96}"/>
              </a:ext>
            </a:extLst>
          </p:cNvPr>
          <p:cNvSpPr>
            <a:spLocks noGrp="1"/>
          </p:cNvSpPr>
          <p:nvPr>
            <p:ph sz="half" idx="2"/>
          </p:nvPr>
        </p:nvSpPr>
        <p:spPr>
          <a:xfrm>
            <a:off x="1259684"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B0B61E2-111F-5659-9E91-B6E1E844E30E}"/>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0B2743E5-3B6B-FC06-D8CA-7ECF8FE66B75}"/>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FAA7E4C-0823-D643-D311-307B1D31AFD3}"/>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8" name="Footer Placeholder 7">
            <a:extLst>
              <a:ext uri="{FF2B5EF4-FFF2-40B4-BE49-F238E27FC236}">
                <a16:creationId xmlns:a16="http://schemas.microsoft.com/office/drawing/2014/main" id="{F0A48509-AD19-54FB-94AF-D6DFC9C4F9A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5AF1F85-CA69-431E-EBE9-869022E2964E}"/>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2945273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1C358-E0A4-273C-1C74-73C251BA41B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C34A006-DD09-51FF-2754-6500616DF5E7}"/>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4" name="Footer Placeholder 3">
            <a:extLst>
              <a:ext uri="{FF2B5EF4-FFF2-40B4-BE49-F238E27FC236}">
                <a16:creationId xmlns:a16="http://schemas.microsoft.com/office/drawing/2014/main" id="{973F80CF-2A43-A618-3B4D-9E971F77CE5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DF57DDA-18A6-8C2E-0920-4FB6CA13F598}"/>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434553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94EADC-AA34-02CC-BEE8-F4E6FCB7C4CE}"/>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3" name="Footer Placeholder 2">
            <a:extLst>
              <a:ext uri="{FF2B5EF4-FFF2-40B4-BE49-F238E27FC236}">
                <a16:creationId xmlns:a16="http://schemas.microsoft.com/office/drawing/2014/main" id="{F00E9CD3-33E2-4A26-40F4-AEE5492B623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3516E3C-C6AC-577F-0AE4-3669CAFBBBBF}"/>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9287597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D05B6-8EE9-C583-2430-4CD3F37512CB}"/>
              </a:ext>
            </a:extLst>
          </p:cNvPr>
          <p:cNvSpPr>
            <a:spLocks noGrp="1"/>
          </p:cNvSpPr>
          <p:nvPr>
            <p:ph type="title"/>
          </p:nvPr>
        </p:nvSpPr>
        <p:spPr>
          <a:xfrm>
            <a:off x="1259684" y="685800"/>
            <a:ext cx="5898356" cy="2400300"/>
          </a:xfrm>
        </p:spPr>
        <p:txBody>
          <a:bodyPr anchor="b"/>
          <a:lstStyle>
            <a:lvl1pPr>
              <a:defRPr sz="4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2B611C-9AB5-1B1F-7347-290530DF43A0}"/>
              </a:ext>
            </a:extLst>
          </p:cNvPr>
          <p:cNvSpPr>
            <a:spLocks noGrp="1"/>
          </p:cNvSpPr>
          <p:nvPr>
            <p:ph idx="1"/>
          </p:nvPr>
        </p:nvSpPr>
        <p:spPr>
          <a:xfrm>
            <a:off x="7774782" y="1481140"/>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22DA332-47EB-7F3F-1E1C-9F8CD6DCAE2F}"/>
              </a:ext>
            </a:extLst>
          </p:cNvPr>
          <p:cNvSpPr>
            <a:spLocks noGrp="1"/>
          </p:cNvSpPr>
          <p:nvPr>
            <p:ph type="body" sz="half" idx="2"/>
          </p:nvPr>
        </p:nvSpPr>
        <p:spPr>
          <a:xfrm>
            <a:off x="1259684" y="3086100"/>
            <a:ext cx="5898356" cy="5717382"/>
          </a:xfrm>
        </p:spPr>
        <p:txBody>
          <a:bodyPr/>
          <a:lstStyle>
            <a:lvl1pPr marL="0" indent="0">
              <a:buNone/>
              <a:defRPr sz="2400"/>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21FB68A6-FC39-2A57-1794-DD8928C78ACD}"/>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6" name="Footer Placeholder 5">
            <a:extLst>
              <a:ext uri="{FF2B5EF4-FFF2-40B4-BE49-F238E27FC236}">
                <a16:creationId xmlns:a16="http://schemas.microsoft.com/office/drawing/2014/main" id="{A79199C8-51F0-BC77-7993-54F885FEB6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B1DCE8-A179-B7B0-78DB-D64CFC57D025}"/>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13902807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A85D1-EB30-7209-F026-1CEE8F504B70}"/>
              </a:ext>
            </a:extLst>
          </p:cNvPr>
          <p:cNvSpPr>
            <a:spLocks noGrp="1"/>
          </p:cNvSpPr>
          <p:nvPr>
            <p:ph type="title"/>
          </p:nvPr>
        </p:nvSpPr>
        <p:spPr>
          <a:xfrm>
            <a:off x="1259684" y="685800"/>
            <a:ext cx="5898356" cy="2400300"/>
          </a:xfrm>
        </p:spPr>
        <p:txBody>
          <a:bodyPr anchor="b"/>
          <a:lstStyle>
            <a:lvl1pPr>
              <a:defRPr sz="4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9E124F2-C13E-5F31-DDED-2C722A1E4074}"/>
              </a:ext>
            </a:extLst>
          </p:cNvPr>
          <p:cNvSpPr>
            <a:spLocks noGrp="1"/>
          </p:cNvSpPr>
          <p:nvPr>
            <p:ph type="pic" idx="1"/>
          </p:nvPr>
        </p:nvSpPr>
        <p:spPr>
          <a:xfrm>
            <a:off x="7774782" y="1481140"/>
            <a:ext cx="9258300" cy="7310438"/>
          </a:xfrm>
        </p:spPr>
        <p:txBody>
          <a:bodyPr/>
          <a:lstStyle>
            <a:lvl1pPr marL="0" indent="0">
              <a:buNone/>
              <a:defRPr sz="4800"/>
            </a:lvl1pPr>
            <a:lvl2pPr marL="685835" indent="0">
              <a:buNone/>
              <a:defRPr sz="4200"/>
            </a:lvl2pPr>
            <a:lvl3pPr marL="1371669" indent="0">
              <a:buNone/>
              <a:defRPr sz="3600"/>
            </a:lvl3pPr>
            <a:lvl4pPr marL="2057504" indent="0">
              <a:buNone/>
              <a:defRPr sz="3000"/>
            </a:lvl4pPr>
            <a:lvl5pPr marL="2743337" indent="0">
              <a:buNone/>
              <a:defRPr sz="3000"/>
            </a:lvl5pPr>
            <a:lvl6pPr marL="3429171" indent="0">
              <a:buNone/>
              <a:defRPr sz="3000"/>
            </a:lvl6pPr>
            <a:lvl7pPr marL="4115006" indent="0">
              <a:buNone/>
              <a:defRPr sz="3000"/>
            </a:lvl7pPr>
            <a:lvl8pPr marL="4800840" indent="0">
              <a:buNone/>
              <a:defRPr sz="3000"/>
            </a:lvl8pPr>
            <a:lvl9pPr marL="5486675" indent="0">
              <a:buNone/>
              <a:defRPr sz="3000"/>
            </a:lvl9pPr>
          </a:lstStyle>
          <a:p>
            <a:endParaRPr lang="en-GB"/>
          </a:p>
        </p:txBody>
      </p:sp>
      <p:sp>
        <p:nvSpPr>
          <p:cNvPr id="4" name="Text Placeholder 3">
            <a:extLst>
              <a:ext uri="{FF2B5EF4-FFF2-40B4-BE49-F238E27FC236}">
                <a16:creationId xmlns:a16="http://schemas.microsoft.com/office/drawing/2014/main" id="{48E7C3EE-7E23-B9C3-9231-874D7BF95C2D}"/>
              </a:ext>
            </a:extLst>
          </p:cNvPr>
          <p:cNvSpPr>
            <a:spLocks noGrp="1"/>
          </p:cNvSpPr>
          <p:nvPr>
            <p:ph type="body" sz="half" idx="2"/>
          </p:nvPr>
        </p:nvSpPr>
        <p:spPr>
          <a:xfrm>
            <a:off x="1259684" y="3086100"/>
            <a:ext cx="5898356" cy="5717382"/>
          </a:xfrm>
        </p:spPr>
        <p:txBody>
          <a:bodyPr/>
          <a:lstStyle>
            <a:lvl1pPr marL="0" indent="0">
              <a:buNone/>
              <a:defRPr sz="2400"/>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6D136E8-01C3-3614-CF12-CC983CA2534D}"/>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6" name="Footer Placeholder 5">
            <a:extLst>
              <a:ext uri="{FF2B5EF4-FFF2-40B4-BE49-F238E27FC236}">
                <a16:creationId xmlns:a16="http://schemas.microsoft.com/office/drawing/2014/main" id="{56089125-D400-2696-18C3-FB5BAEEC9F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227A98-5A02-19FA-241E-5CCE2D64A991}"/>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795946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8FBCE-D26C-F82F-AF3F-18C9481221C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AF0647-BCD2-F908-A4B3-A991E193EA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69A610-C450-A94F-310D-660E127C3C56}"/>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5" name="Footer Placeholder 4">
            <a:extLst>
              <a:ext uri="{FF2B5EF4-FFF2-40B4-BE49-F238E27FC236}">
                <a16:creationId xmlns:a16="http://schemas.microsoft.com/office/drawing/2014/main" id="{EA3D5765-0BBF-7FAB-1FCD-0D79E43C7E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328DB3-7EE6-A72F-3985-33D8E0F575D3}"/>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35538400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AA0A96-EC03-BAFF-443C-E8EDE9611426}"/>
              </a:ext>
            </a:extLst>
          </p:cNvPr>
          <p:cNvSpPr>
            <a:spLocks noGrp="1"/>
          </p:cNvSpPr>
          <p:nvPr>
            <p:ph type="title" orient="vert"/>
          </p:nvPr>
        </p:nvSpPr>
        <p:spPr>
          <a:xfrm>
            <a:off x="13087350" y="547689"/>
            <a:ext cx="3943350" cy="8717757"/>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783679-684A-E194-ECF4-7FF0CC23AA81}"/>
              </a:ext>
            </a:extLst>
          </p:cNvPr>
          <p:cNvSpPr>
            <a:spLocks noGrp="1"/>
          </p:cNvSpPr>
          <p:nvPr>
            <p:ph type="body" orient="vert" idx="1"/>
          </p:nvPr>
        </p:nvSpPr>
        <p:spPr>
          <a:xfrm>
            <a:off x="1257300" y="547689"/>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6C2F1C-AC49-502F-E366-19502389A7DA}"/>
              </a:ext>
            </a:extLst>
          </p:cNvPr>
          <p:cNvSpPr>
            <a:spLocks noGrp="1"/>
          </p:cNvSpPr>
          <p:nvPr>
            <p:ph type="dt" sz="half" idx="10"/>
          </p:nvPr>
        </p:nvSpPr>
        <p:spPr/>
        <p:txBody>
          <a:bodyPr/>
          <a:lstStyle/>
          <a:p>
            <a:fld id="{9AE23008-D9C4-4424-9549-F05906EA6442}" type="datetimeFigureOut">
              <a:rPr lang="en-GB" smtClean="0"/>
              <a:t>07/10/2026</a:t>
            </a:fld>
            <a:endParaRPr lang="en-GB"/>
          </a:p>
        </p:txBody>
      </p:sp>
      <p:sp>
        <p:nvSpPr>
          <p:cNvPr id="5" name="Footer Placeholder 4">
            <a:extLst>
              <a:ext uri="{FF2B5EF4-FFF2-40B4-BE49-F238E27FC236}">
                <a16:creationId xmlns:a16="http://schemas.microsoft.com/office/drawing/2014/main" id="{9B64279F-94C2-C30F-9D61-9EC8D9C76B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4C714A-AC34-3B7C-E71A-3B81E8DBF8C6}"/>
              </a:ext>
            </a:extLst>
          </p:cNvPr>
          <p:cNvSpPr>
            <a:spLocks noGrp="1"/>
          </p:cNvSpPr>
          <p:nvPr>
            <p:ph type="sldNum" sz="quarter" idx="12"/>
          </p:nvPr>
        </p:nvSpPr>
        <p:spPr/>
        <p:txBody>
          <a:bodyPr/>
          <a:lstStyle/>
          <a:p>
            <a:fld id="{C9CC110B-161A-471F-916E-44CB924039F8}" type="slidenum">
              <a:rPr lang="en-GB" smtClean="0"/>
              <a:t>‹#›</a:t>
            </a:fld>
            <a:endParaRPr lang="en-GB"/>
          </a:p>
        </p:txBody>
      </p:sp>
    </p:spTree>
    <p:extLst>
      <p:ext uri="{BB962C8B-B14F-4D97-AF65-F5344CB8AC3E}">
        <p14:creationId xmlns:p14="http://schemas.microsoft.com/office/powerpoint/2010/main" val="3861350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9FDFDB-E8C7-20E3-5EA7-4823BF1A0848}"/>
              </a:ext>
            </a:extLst>
          </p:cNvPr>
          <p:cNvPicPr>
            <a:picLocks noChangeAspect="1"/>
          </p:cNvPicPr>
          <p:nvPr userDrawn="1"/>
        </p:nvPicPr>
        <p:blipFill>
          <a:blip r:embed="rId2"/>
          <a:stretch>
            <a:fillRect/>
          </a:stretch>
        </p:blipFill>
        <p:spPr>
          <a:xfrm>
            <a:off x="14150916" y="796412"/>
            <a:ext cx="3256056" cy="1691873"/>
          </a:xfrm>
          <a:prstGeom prst="rect">
            <a:avLst/>
          </a:prstGeom>
        </p:spPr>
      </p:pic>
      <p:pic>
        <p:nvPicPr>
          <p:cNvPr id="8" name="Picture 7">
            <a:extLst>
              <a:ext uri="{FF2B5EF4-FFF2-40B4-BE49-F238E27FC236}">
                <a16:creationId xmlns:a16="http://schemas.microsoft.com/office/drawing/2014/main" id="{179EB7B8-8355-503E-0C2E-846556A07B05}"/>
              </a:ext>
            </a:extLst>
          </p:cNvPr>
          <p:cNvPicPr>
            <a:picLocks noChangeAspect="1"/>
          </p:cNvPicPr>
          <p:nvPr userDrawn="1"/>
        </p:nvPicPr>
        <p:blipFill>
          <a:blip r:embed="rId3"/>
          <a:stretch>
            <a:fillRect/>
          </a:stretch>
        </p:blipFill>
        <p:spPr>
          <a:xfrm>
            <a:off x="881030" y="9369301"/>
            <a:ext cx="16525946" cy="121292"/>
          </a:xfrm>
          <a:prstGeom prst="rect">
            <a:avLst/>
          </a:prstGeom>
        </p:spPr>
      </p:pic>
      <p:sp>
        <p:nvSpPr>
          <p:cNvPr id="9" name="Slide Number Placeholder 1">
            <a:extLst>
              <a:ext uri="{FF2B5EF4-FFF2-40B4-BE49-F238E27FC236}">
                <a16:creationId xmlns:a16="http://schemas.microsoft.com/office/drawing/2014/main" id="{2FE2B641-B772-A924-D81E-C50D60F40720}"/>
              </a:ext>
            </a:extLst>
          </p:cNvPr>
          <p:cNvSpPr>
            <a:spLocks noGrp="1"/>
          </p:cNvSpPr>
          <p:nvPr>
            <p:ph type="sldNum" sz="quarter" idx="4"/>
          </p:nvPr>
        </p:nvSpPr>
        <p:spPr>
          <a:xfrm>
            <a:off x="13960476" y="9490078"/>
            <a:ext cx="4327524" cy="796925"/>
          </a:xfrm>
          <a:prstGeom prst="rect">
            <a:avLst/>
          </a:prstGeom>
        </p:spPr>
        <p:txBody>
          <a:bodyPr/>
          <a:lstStyle/>
          <a:p>
            <a:fld id="{902D5018-2030-2046-84FC-87E41EA86E42}" type="slidenum">
              <a:rPr lang="en-US" smtClean="0"/>
              <a:pPr/>
              <a:t>‹#›</a:t>
            </a:fld>
            <a:endParaRPr lang="en-US"/>
          </a:p>
        </p:txBody>
      </p:sp>
    </p:spTree>
    <p:extLst>
      <p:ext uri="{BB962C8B-B14F-4D97-AF65-F5344CB8AC3E}">
        <p14:creationId xmlns:p14="http://schemas.microsoft.com/office/powerpoint/2010/main" val="215257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sv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2.sv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sv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B6E7C1-55C3-52C0-0BFF-B5048CA09670}"/>
              </a:ext>
            </a:extLst>
          </p:cNvPr>
          <p:cNvSpPr/>
          <p:nvPr userDrawn="1"/>
        </p:nvSpPr>
        <p:spPr>
          <a:xfrm>
            <a:off x="0" y="0"/>
            <a:ext cx="18288000" cy="10287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Rectangle 6">
            <a:extLst>
              <a:ext uri="{FF2B5EF4-FFF2-40B4-BE49-F238E27FC236}">
                <a16:creationId xmlns:a16="http://schemas.microsoft.com/office/drawing/2014/main" id="{E3649611-6BD0-4A25-85CE-7DD052D5DD00}"/>
              </a:ext>
            </a:extLst>
          </p:cNvPr>
          <p:cNvSpPr/>
          <p:nvPr userDrawn="1"/>
        </p:nvSpPr>
        <p:spPr>
          <a:xfrm>
            <a:off x="1281659" y="552450"/>
            <a:ext cx="16394361" cy="8372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TextBox 10">
            <a:extLst>
              <a:ext uri="{FF2B5EF4-FFF2-40B4-BE49-F238E27FC236}">
                <a16:creationId xmlns:a16="http://schemas.microsoft.com/office/drawing/2014/main" id="{48D9CB2A-E4CB-A5F2-A832-6249F90F1169}"/>
              </a:ext>
            </a:extLst>
          </p:cNvPr>
          <p:cNvSpPr txBox="1"/>
          <p:nvPr userDrawn="1"/>
        </p:nvSpPr>
        <p:spPr>
          <a:xfrm>
            <a:off x="9436146" y="9489435"/>
            <a:ext cx="5040258" cy="253916"/>
          </a:xfrm>
          <a:prstGeom prst="rect">
            <a:avLst/>
          </a:prstGeom>
          <a:noFill/>
        </p:spPr>
        <p:txBody>
          <a:bodyPr wrap="square" lIns="0" tIns="0" rIns="0" bIns="0" rtlCol="0" anchor="ctr">
            <a:spAutoFit/>
          </a:bodyPr>
          <a:lstStyle/>
          <a:p>
            <a:r>
              <a:rPr lang="en-US" sz="1650" err="1">
                <a:solidFill>
                  <a:schemeClr val="bg1"/>
                </a:solidFill>
                <a:latin typeface="+mn-lt"/>
              </a:rPr>
              <a:t>digitalcarehub.co.uk</a:t>
            </a:r>
            <a:r>
              <a:rPr lang="en-US" sz="1650">
                <a:solidFill>
                  <a:schemeClr val="bg1"/>
                </a:solidFill>
                <a:latin typeface="+mn-lt"/>
              </a:rPr>
              <a:t>/</a:t>
            </a:r>
            <a:r>
              <a:rPr lang="en-US" sz="1650" err="1">
                <a:solidFill>
                  <a:schemeClr val="bg1"/>
                </a:solidFill>
                <a:latin typeface="+mn-lt"/>
              </a:rPr>
              <a:t>bettersecuritybettercare</a:t>
            </a:r>
            <a:endParaRPr lang="en-US" sz="1650">
              <a:solidFill>
                <a:schemeClr val="bg1"/>
              </a:solidFill>
              <a:latin typeface="+mn-lt"/>
            </a:endParaRPr>
          </a:p>
        </p:txBody>
      </p:sp>
      <p:pic>
        <p:nvPicPr>
          <p:cNvPr id="12" name="Graphic 11">
            <a:extLst>
              <a:ext uri="{FF2B5EF4-FFF2-40B4-BE49-F238E27FC236}">
                <a16:creationId xmlns:a16="http://schemas.microsoft.com/office/drawing/2014/main" id="{E670FB5E-7067-F407-FC98-FA4F5FA1B9B0}"/>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144000" y="9489435"/>
            <a:ext cx="133350" cy="228600"/>
          </a:xfrm>
          <a:prstGeom prst="rect">
            <a:avLst/>
          </a:prstGeom>
        </p:spPr>
      </p:pic>
      <p:sp>
        <p:nvSpPr>
          <p:cNvPr id="10" name="Rectangle 9">
            <a:extLst>
              <a:ext uri="{FF2B5EF4-FFF2-40B4-BE49-F238E27FC236}">
                <a16:creationId xmlns:a16="http://schemas.microsoft.com/office/drawing/2014/main" id="{F909A1DD-1DE4-BDBC-B2B7-61E1D5F52554}"/>
              </a:ext>
            </a:extLst>
          </p:cNvPr>
          <p:cNvSpPr/>
          <p:nvPr userDrawn="1"/>
        </p:nvSpPr>
        <p:spPr>
          <a:xfrm>
            <a:off x="6512981" y="9273019"/>
            <a:ext cx="222422" cy="22242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Rectangle 12">
            <a:extLst>
              <a:ext uri="{FF2B5EF4-FFF2-40B4-BE49-F238E27FC236}">
                <a16:creationId xmlns:a16="http://schemas.microsoft.com/office/drawing/2014/main" id="{D02EE3F2-BC22-5E2E-0A18-046DF01E3B59}"/>
              </a:ext>
            </a:extLst>
          </p:cNvPr>
          <p:cNvSpPr/>
          <p:nvPr userDrawn="1"/>
        </p:nvSpPr>
        <p:spPr>
          <a:xfrm>
            <a:off x="14116667" y="330029"/>
            <a:ext cx="222422" cy="2224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Rectangle 14">
            <a:extLst>
              <a:ext uri="{FF2B5EF4-FFF2-40B4-BE49-F238E27FC236}">
                <a16:creationId xmlns:a16="http://schemas.microsoft.com/office/drawing/2014/main" id="{5EA380AD-5346-DBCB-5A43-C869A1EAC76A}"/>
              </a:ext>
            </a:extLst>
          </p:cNvPr>
          <p:cNvSpPr/>
          <p:nvPr userDrawn="1"/>
        </p:nvSpPr>
        <p:spPr>
          <a:xfrm>
            <a:off x="303062" y="8616006"/>
            <a:ext cx="308919" cy="3089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TextBox 3">
            <a:extLst>
              <a:ext uri="{FF2B5EF4-FFF2-40B4-BE49-F238E27FC236}">
                <a16:creationId xmlns:a16="http://schemas.microsoft.com/office/drawing/2014/main" id="{65BAA78C-369C-2E45-EE6F-14C4A36EA233}"/>
              </a:ext>
            </a:extLst>
          </p:cNvPr>
          <p:cNvSpPr txBox="1"/>
          <p:nvPr userDrawn="1"/>
        </p:nvSpPr>
        <p:spPr>
          <a:xfrm>
            <a:off x="15196310" y="9489435"/>
            <a:ext cx="2688918" cy="253916"/>
          </a:xfrm>
          <a:prstGeom prst="rect">
            <a:avLst/>
          </a:prstGeom>
          <a:noFill/>
        </p:spPr>
        <p:txBody>
          <a:bodyPr wrap="square" lIns="0" tIns="0" rIns="0" bIns="0" rtlCol="0" anchor="ctr">
            <a:spAutoFit/>
          </a:bodyPr>
          <a:lstStyle/>
          <a:p>
            <a:r>
              <a:rPr lang="en-US" sz="1650" err="1">
                <a:solidFill>
                  <a:schemeClr val="bg1"/>
                </a:solidFill>
                <a:latin typeface="+mn-lt"/>
              </a:rPr>
              <a:t>hello@digitalcarehub.co.uk</a:t>
            </a:r>
            <a:endParaRPr lang="en-US" sz="1650">
              <a:solidFill>
                <a:schemeClr val="bg1"/>
              </a:solidFill>
              <a:latin typeface="+mn-lt"/>
            </a:endParaRPr>
          </a:p>
        </p:txBody>
      </p:sp>
      <p:pic>
        <p:nvPicPr>
          <p:cNvPr id="5" name="Graphic 4">
            <a:extLst>
              <a:ext uri="{FF2B5EF4-FFF2-40B4-BE49-F238E27FC236}">
                <a16:creationId xmlns:a16="http://schemas.microsoft.com/office/drawing/2014/main" id="{45CD4717-80E6-3641-4D96-9BBB4D5D6BF5}"/>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14808914" y="9503723"/>
            <a:ext cx="228600" cy="228600"/>
          </a:xfrm>
          <a:prstGeom prst="rect">
            <a:avLst/>
          </a:prstGeom>
        </p:spPr>
      </p:pic>
      <p:sp>
        <p:nvSpPr>
          <p:cNvPr id="2" name="Rounded Rectangle 1">
            <a:extLst>
              <a:ext uri="{FF2B5EF4-FFF2-40B4-BE49-F238E27FC236}">
                <a16:creationId xmlns:a16="http://schemas.microsoft.com/office/drawing/2014/main" id="{08DE1295-0D0E-FE10-B499-DE0E267B38CF}"/>
              </a:ext>
            </a:extLst>
          </p:cNvPr>
          <p:cNvSpPr/>
          <p:nvPr userDrawn="1"/>
        </p:nvSpPr>
        <p:spPr>
          <a:xfrm>
            <a:off x="611981" y="552450"/>
            <a:ext cx="1450299" cy="1450299"/>
          </a:xfrm>
          <a:prstGeom prst="roundRect">
            <a:avLst>
              <a:gd name="adj" fmla="val 1954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Rectangle 2">
            <a:extLst>
              <a:ext uri="{FF2B5EF4-FFF2-40B4-BE49-F238E27FC236}">
                <a16:creationId xmlns:a16="http://schemas.microsoft.com/office/drawing/2014/main" id="{BC662214-013E-2E37-9F26-FC7E6B8B23C5}"/>
              </a:ext>
            </a:extLst>
          </p:cNvPr>
          <p:cNvSpPr/>
          <p:nvPr userDrawn="1"/>
        </p:nvSpPr>
        <p:spPr>
          <a:xfrm>
            <a:off x="611981" y="1362077"/>
            <a:ext cx="1240632" cy="75628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9" name="Graphic 8">
            <a:extLst>
              <a:ext uri="{FF2B5EF4-FFF2-40B4-BE49-F238E27FC236}">
                <a16:creationId xmlns:a16="http://schemas.microsoft.com/office/drawing/2014/main" id="{26F97CF6-149D-B44D-4AC0-79C1C7B35AF1}"/>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20141" y="9205948"/>
            <a:ext cx="1672679" cy="885800"/>
          </a:xfrm>
          <a:prstGeom prst="rect">
            <a:avLst/>
          </a:prstGeom>
        </p:spPr>
      </p:pic>
    </p:spTree>
    <p:extLst>
      <p:ext uri="{BB962C8B-B14F-4D97-AF65-F5344CB8AC3E}">
        <p14:creationId xmlns:p14="http://schemas.microsoft.com/office/powerpoint/2010/main" val="292560376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txStyles>
    <p:titleStyle>
      <a:lvl1pPr algn="l" defTabSz="1371600" rtl="0" eaLnBrk="1" latinLnBrk="0" hangingPunct="1">
        <a:lnSpc>
          <a:spcPct val="100000"/>
        </a:lnSpc>
        <a:spcBef>
          <a:spcPct val="0"/>
        </a:spcBef>
        <a:buNone/>
        <a:defRPr sz="39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pos="7151">
          <p15:clr>
            <a:srgbClr val="F26B43"/>
          </p15:clr>
        </p15:guide>
        <p15:guide id="5" orient="horz" pos="550">
          <p15:clr>
            <a:srgbClr val="F26B43"/>
          </p15:clr>
        </p15:guide>
        <p15:guide id="6" orient="horz" pos="3748">
          <p15:clr>
            <a:srgbClr val="F26B43"/>
          </p15:clr>
        </p15:guide>
        <p15:guide id="7" orient="horz" pos="4065">
          <p15:clr>
            <a:srgbClr val="F26B43"/>
          </p15:clr>
        </p15:guide>
        <p15:guide id="8" orient="horz" pos="232">
          <p15:clr>
            <a:srgbClr val="F26B43"/>
          </p15:clr>
        </p15:guide>
        <p15:guide id="9" pos="257">
          <p15:clr>
            <a:srgbClr val="F26B43"/>
          </p15:clr>
        </p15:guide>
        <p15:guide id="10" pos="7423">
          <p15:clr>
            <a:srgbClr val="F26B43"/>
          </p15:clr>
        </p15:guide>
        <p15:guide id="11" pos="3613">
          <p15:clr>
            <a:srgbClr val="F26B43"/>
          </p15:clr>
        </p15:guide>
        <p15:guide id="12" pos="4067">
          <p15:clr>
            <a:srgbClr val="F26B43"/>
          </p15:clr>
        </p15:guide>
        <p15:guide id="13" orient="horz" pos="1139">
          <p15:clr>
            <a:srgbClr val="F26B43"/>
          </p15:clr>
        </p15:guide>
        <p15:guide id="14" orient="horz" pos="352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4D27DD-EF35-3394-CFA7-1DB49C7D0ED0}"/>
              </a:ext>
            </a:extLst>
          </p:cNvPr>
          <p:cNvSpPr>
            <a:spLocks noGrp="1"/>
          </p:cNvSpPr>
          <p:nvPr>
            <p:ph type="title"/>
          </p:nvPr>
        </p:nvSpPr>
        <p:spPr>
          <a:xfrm>
            <a:off x="1257300" y="547690"/>
            <a:ext cx="15773400" cy="198834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6A23D8-499F-1A72-8B6D-A817D14E1099}"/>
              </a:ext>
            </a:extLst>
          </p:cNvPr>
          <p:cNvSpPr>
            <a:spLocks noGrp="1"/>
          </p:cNvSpPr>
          <p:nvPr>
            <p:ph type="body" idx="1"/>
          </p:nvPr>
        </p:nvSpPr>
        <p:spPr>
          <a:xfrm>
            <a:off x="1257300" y="2738439"/>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0C4216-74A5-B31B-6F9F-19530C203A12}"/>
              </a:ext>
            </a:extLst>
          </p:cNvPr>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9AE23008-D9C4-4424-9549-F05906EA6442}" type="datetimeFigureOut">
              <a:rPr lang="en-GB" smtClean="0"/>
              <a:t>07/10/2026</a:t>
            </a:fld>
            <a:endParaRPr lang="en-GB"/>
          </a:p>
        </p:txBody>
      </p:sp>
      <p:sp>
        <p:nvSpPr>
          <p:cNvPr id="5" name="Footer Placeholder 4">
            <a:extLst>
              <a:ext uri="{FF2B5EF4-FFF2-40B4-BE49-F238E27FC236}">
                <a16:creationId xmlns:a16="http://schemas.microsoft.com/office/drawing/2014/main" id="{C8B4BD06-8D92-7FEA-6FF5-7FE33D6D7530}"/>
              </a:ext>
            </a:extLst>
          </p:cNvPr>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A5A57C4-7225-2F19-86AF-FFF213884DD3}"/>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C9CC110B-161A-471F-916E-44CB924039F8}" type="slidenum">
              <a:rPr lang="en-GB" smtClean="0"/>
              <a:t>‹#›</a:t>
            </a:fld>
            <a:endParaRPr lang="en-GB"/>
          </a:p>
        </p:txBody>
      </p:sp>
    </p:spTree>
    <p:extLst>
      <p:ext uri="{BB962C8B-B14F-4D97-AF65-F5344CB8AC3E}">
        <p14:creationId xmlns:p14="http://schemas.microsoft.com/office/powerpoint/2010/main" val="20357564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1371669"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17" indent="-342917" algn="l" defTabSz="1371669"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51" indent="-342917" algn="l" defTabSz="1371669"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86" indent="-342917" algn="l" defTabSz="1371669"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420"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255"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2" Type="http://schemas.openxmlformats.org/officeDocument/2006/relationships/hyperlink" Target="https://www.digitalcarehub.co.uk/data-security-protecting-my-information/data-security-and-protection-toolkit/template-policies/" TargetMode="Externa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hyperlink" Target="mailto:Symone@lcasforum.org" TargetMode="External"/><Relationship Id="rId3" Type="http://schemas.openxmlformats.org/officeDocument/2006/relationships/image" Target="../media/image7.svg"/><Relationship Id="rId7" Type="http://schemas.openxmlformats.org/officeDocument/2006/relationships/hyperlink" Target="mailto:dspt@lcasforum.org" TargetMode="External"/><Relationship Id="rId2" Type="http://schemas.openxmlformats.org/officeDocument/2006/relationships/image" Target="../media/image6.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5593" y="2556178"/>
            <a:ext cx="1670360" cy="1804600"/>
          </a:xfrm>
          <a:custGeom>
            <a:avLst/>
            <a:gdLst/>
            <a:ahLst/>
            <a:cxnLst/>
            <a:rect l="l" t="t" r="r" b="b"/>
            <a:pathLst>
              <a:path w="1670360" h="1804600">
                <a:moveTo>
                  <a:pt x="0" y="0"/>
                </a:moveTo>
                <a:lnTo>
                  <a:pt x="1670360" y="0"/>
                </a:lnTo>
                <a:lnTo>
                  <a:pt x="1670360" y="1804599"/>
                </a:lnTo>
                <a:lnTo>
                  <a:pt x="0" y="18045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755291" y="2080423"/>
            <a:ext cx="4768789" cy="2424375"/>
          </a:xfrm>
          <a:custGeom>
            <a:avLst/>
            <a:gdLst/>
            <a:ahLst/>
            <a:cxnLst/>
            <a:rect l="l" t="t" r="r" b="b"/>
            <a:pathLst>
              <a:path w="4768789" h="2424375">
                <a:moveTo>
                  <a:pt x="0" y="0"/>
                </a:moveTo>
                <a:lnTo>
                  <a:pt x="4768789" y="0"/>
                </a:lnTo>
                <a:lnTo>
                  <a:pt x="4768789" y="2424375"/>
                </a:lnTo>
                <a:lnTo>
                  <a:pt x="0" y="242437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4484018" y="628078"/>
            <a:ext cx="14288" cy="1142457"/>
          </a:xfrm>
          <a:custGeom>
            <a:avLst/>
            <a:gdLst/>
            <a:ahLst/>
            <a:cxnLst/>
            <a:rect l="l" t="t" r="r" b="b"/>
            <a:pathLst>
              <a:path w="14288" h="1142457">
                <a:moveTo>
                  <a:pt x="0" y="0"/>
                </a:moveTo>
                <a:lnTo>
                  <a:pt x="14287" y="0"/>
                </a:lnTo>
                <a:lnTo>
                  <a:pt x="14287" y="1142458"/>
                </a:lnTo>
                <a:lnTo>
                  <a:pt x="0" y="114245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5" name="Group 5"/>
          <p:cNvGrpSpPr/>
          <p:nvPr/>
        </p:nvGrpSpPr>
        <p:grpSpPr>
          <a:xfrm>
            <a:off x="6480099" y="131160"/>
            <a:ext cx="711639" cy="897540"/>
            <a:chOff x="0" y="0"/>
            <a:chExt cx="625767" cy="789229"/>
          </a:xfrm>
        </p:grpSpPr>
        <p:sp>
          <p:nvSpPr>
            <p:cNvPr id="6" name="Freeform 6"/>
            <p:cNvSpPr/>
            <p:nvPr/>
          </p:nvSpPr>
          <p:spPr>
            <a:xfrm>
              <a:off x="395988" y="63500"/>
              <a:ext cx="166244" cy="165608"/>
            </a:xfrm>
            <a:custGeom>
              <a:avLst/>
              <a:gdLst/>
              <a:ahLst/>
              <a:cxnLst/>
              <a:rect l="l" t="t" r="r" b="b"/>
              <a:pathLst>
                <a:path w="166244" h="165608">
                  <a:moveTo>
                    <a:pt x="0" y="165608"/>
                  </a:moveTo>
                  <a:lnTo>
                    <a:pt x="166244" y="165608"/>
                  </a:lnTo>
                  <a:lnTo>
                    <a:pt x="166244" y="0"/>
                  </a:lnTo>
                  <a:lnTo>
                    <a:pt x="0" y="0"/>
                  </a:lnTo>
                  <a:close/>
                </a:path>
              </a:pathLst>
            </a:custGeom>
            <a:solidFill>
              <a:srgbClr val="A91B8E"/>
            </a:solidFill>
          </p:spPr>
          <p:txBody>
            <a:bodyPr/>
            <a:lstStyle/>
            <a:p>
              <a:endParaRPr lang="en-US"/>
            </a:p>
          </p:txBody>
        </p:sp>
        <p:sp>
          <p:nvSpPr>
            <p:cNvPr id="7" name="Freeform 7"/>
            <p:cNvSpPr/>
            <p:nvPr/>
          </p:nvSpPr>
          <p:spPr>
            <a:xfrm>
              <a:off x="395988" y="394590"/>
              <a:ext cx="166244" cy="165608"/>
            </a:xfrm>
            <a:custGeom>
              <a:avLst/>
              <a:gdLst/>
              <a:ahLst/>
              <a:cxnLst/>
              <a:rect l="l" t="t" r="r" b="b"/>
              <a:pathLst>
                <a:path w="166244" h="165608">
                  <a:moveTo>
                    <a:pt x="0" y="165608"/>
                  </a:moveTo>
                  <a:lnTo>
                    <a:pt x="166244" y="165608"/>
                  </a:lnTo>
                  <a:lnTo>
                    <a:pt x="166244" y="0"/>
                  </a:lnTo>
                  <a:lnTo>
                    <a:pt x="0" y="0"/>
                  </a:lnTo>
                  <a:close/>
                </a:path>
              </a:pathLst>
            </a:custGeom>
            <a:solidFill>
              <a:srgbClr val="221C35"/>
            </a:solidFill>
          </p:spPr>
          <p:txBody>
            <a:bodyPr/>
            <a:lstStyle/>
            <a:p>
              <a:endParaRPr lang="en-US"/>
            </a:p>
          </p:txBody>
        </p:sp>
        <p:sp>
          <p:nvSpPr>
            <p:cNvPr id="8" name="Freeform 8"/>
            <p:cNvSpPr/>
            <p:nvPr/>
          </p:nvSpPr>
          <p:spPr>
            <a:xfrm>
              <a:off x="63500" y="229108"/>
              <a:ext cx="332488" cy="496698"/>
            </a:xfrm>
            <a:custGeom>
              <a:avLst/>
              <a:gdLst/>
              <a:ahLst/>
              <a:cxnLst/>
              <a:rect l="l" t="t" r="r" b="b"/>
              <a:pathLst>
                <a:path w="332488" h="496698">
                  <a:moveTo>
                    <a:pt x="166371" y="165482"/>
                  </a:moveTo>
                  <a:lnTo>
                    <a:pt x="332488" y="165482"/>
                  </a:lnTo>
                  <a:lnTo>
                    <a:pt x="332488" y="0"/>
                  </a:lnTo>
                  <a:lnTo>
                    <a:pt x="166371" y="0"/>
                  </a:lnTo>
                  <a:cubicBezTo>
                    <a:pt x="74296" y="0"/>
                    <a:pt x="0" y="73915"/>
                    <a:pt x="0" y="165482"/>
                  </a:cubicBezTo>
                  <a:lnTo>
                    <a:pt x="0" y="331090"/>
                  </a:lnTo>
                  <a:cubicBezTo>
                    <a:pt x="0" y="422657"/>
                    <a:pt x="74296" y="496698"/>
                    <a:pt x="166371" y="496698"/>
                  </a:cubicBezTo>
                  <a:lnTo>
                    <a:pt x="332488" y="496698"/>
                  </a:lnTo>
                  <a:lnTo>
                    <a:pt x="332488" y="331090"/>
                  </a:lnTo>
                  <a:lnTo>
                    <a:pt x="166371" y="331090"/>
                  </a:lnTo>
                  <a:lnTo>
                    <a:pt x="166371" y="165482"/>
                  </a:lnTo>
                  <a:close/>
                </a:path>
              </a:pathLst>
            </a:custGeom>
            <a:solidFill>
              <a:srgbClr val="221C35"/>
            </a:solidFill>
          </p:spPr>
          <p:txBody>
            <a:bodyPr/>
            <a:lstStyle/>
            <a:p>
              <a:endParaRPr lang="en-US"/>
            </a:p>
          </p:txBody>
        </p:sp>
      </p:grpSp>
      <p:sp>
        <p:nvSpPr>
          <p:cNvPr id="9" name="Freeform 9"/>
          <p:cNvSpPr/>
          <p:nvPr/>
        </p:nvSpPr>
        <p:spPr>
          <a:xfrm>
            <a:off x="7345161" y="230468"/>
            <a:ext cx="1449831" cy="795222"/>
          </a:xfrm>
          <a:custGeom>
            <a:avLst/>
            <a:gdLst/>
            <a:ahLst/>
            <a:cxnLst/>
            <a:rect l="l" t="t" r="r" b="b"/>
            <a:pathLst>
              <a:path w="1449831" h="795222">
                <a:moveTo>
                  <a:pt x="0" y="0"/>
                </a:moveTo>
                <a:lnTo>
                  <a:pt x="1449831" y="0"/>
                </a:lnTo>
                <a:lnTo>
                  <a:pt x="1449831" y="795221"/>
                </a:lnTo>
                <a:lnTo>
                  <a:pt x="0" y="7952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10"/>
          <p:cNvSpPr/>
          <p:nvPr/>
        </p:nvSpPr>
        <p:spPr>
          <a:xfrm>
            <a:off x="7790502" y="-95255"/>
            <a:ext cx="10592567" cy="10477495"/>
          </a:xfrm>
          <a:custGeom>
            <a:avLst/>
            <a:gdLst/>
            <a:ahLst/>
            <a:cxnLst/>
            <a:rect l="l" t="t" r="r" b="b"/>
            <a:pathLst>
              <a:path w="10592567" h="10477495">
                <a:moveTo>
                  <a:pt x="0" y="0"/>
                </a:moveTo>
                <a:lnTo>
                  <a:pt x="10592567" y="0"/>
                </a:lnTo>
                <a:lnTo>
                  <a:pt x="10592567" y="10477495"/>
                </a:lnTo>
                <a:lnTo>
                  <a:pt x="0" y="1047749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0" y="6326320"/>
            <a:ext cx="9636716" cy="2539375"/>
          </a:xfrm>
          <a:custGeom>
            <a:avLst/>
            <a:gdLst/>
            <a:ahLst/>
            <a:cxnLst/>
            <a:rect l="l" t="t" r="r" b="b"/>
            <a:pathLst>
              <a:path w="9636716" h="2539375">
                <a:moveTo>
                  <a:pt x="0" y="0"/>
                </a:moveTo>
                <a:lnTo>
                  <a:pt x="9636716" y="0"/>
                </a:lnTo>
                <a:lnTo>
                  <a:pt x="9636716" y="2539375"/>
                </a:lnTo>
                <a:lnTo>
                  <a:pt x="0" y="2539375"/>
                </a:lnTo>
                <a:lnTo>
                  <a:pt x="0" y="0"/>
                </a:lnTo>
                <a:close/>
              </a:path>
            </a:pathLst>
          </a:custGeom>
          <a:blipFill>
            <a:blip r:embed="rId8"/>
            <a:stretch>
              <a:fillRect l="-14634" r="-10104"/>
            </a:stretch>
          </a:blipFill>
        </p:spPr>
        <p:txBody>
          <a:bodyPr/>
          <a:lstStyle/>
          <a:p>
            <a:endParaRPr lang="en-US"/>
          </a:p>
        </p:txBody>
      </p:sp>
      <p:sp>
        <p:nvSpPr>
          <p:cNvPr id="12" name="TextBox 12"/>
          <p:cNvSpPr txBox="1"/>
          <p:nvPr/>
        </p:nvSpPr>
        <p:spPr>
          <a:xfrm>
            <a:off x="2740791" y="8952907"/>
            <a:ext cx="4604370" cy="544111"/>
          </a:xfrm>
          <a:prstGeom prst="rect">
            <a:avLst/>
          </a:prstGeom>
        </p:spPr>
        <p:txBody>
          <a:bodyPr lIns="0" tIns="0" rIns="0" bIns="0" rtlCol="0" anchor="t">
            <a:spAutoFit/>
          </a:bodyPr>
          <a:lstStyle/>
          <a:p>
            <a:pPr marL="0" lvl="0" indent="0" algn="ctr">
              <a:lnSpc>
                <a:spcPts val="4397"/>
              </a:lnSpc>
              <a:spcBef>
                <a:spcPct val="0"/>
              </a:spcBef>
            </a:pPr>
            <a:r>
              <a:rPr lang="en-US" sz="3140" b="1" u="none" strike="noStrike">
                <a:solidFill>
                  <a:srgbClr val="A91C8E"/>
                </a:solidFill>
                <a:latin typeface="Georgia Pro Bold"/>
                <a:ea typeface="Georgia Pro Bold"/>
                <a:cs typeface="Georgia Pro Bold"/>
                <a:sym typeface="Georgia Pro Bold"/>
              </a:rPr>
              <a:t>South London Partner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12B87"/>
        </a:solidFill>
        <a:effectLst/>
      </p:bgPr>
    </p:bg>
    <p:spTree>
      <p:nvGrpSpPr>
        <p:cNvPr id="1" name=""/>
        <p:cNvGrpSpPr/>
        <p:nvPr/>
      </p:nvGrpSpPr>
      <p:grpSpPr>
        <a:xfrm>
          <a:off x="0" y="0"/>
          <a:ext cx="0" cy="0"/>
          <a:chOff x="0" y="0"/>
          <a:chExt cx="0" cy="0"/>
        </a:xfrm>
      </p:grpSpPr>
      <p:sp>
        <p:nvSpPr>
          <p:cNvPr id="2" name="Freeform 2"/>
          <p:cNvSpPr/>
          <p:nvPr/>
        </p:nvSpPr>
        <p:spPr>
          <a:xfrm>
            <a:off x="528052" y="9113068"/>
            <a:ext cx="1857989" cy="1038901"/>
          </a:xfrm>
          <a:custGeom>
            <a:avLst/>
            <a:gdLst/>
            <a:ahLst/>
            <a:cxnLst/>
            <a:rect l="l" t="t" r="r" b="b"/>
            <a:pathLst>
              <a:path w="1857989" h="1038901">
                <a:moveTo>
                  <a:pt x="0" y="0"/>
                </a:moveTo>
                <a:lnTo>
                  <a:pt x="1857989" y="0"/>
                </a:lnTo>
                <a:lnTo>
                  <a:pt x="1857989" y="1038901"/>
                </a:lnTo>
                <a:lnTo>
                  <a:pt x="0" y="10389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6513000" y="9273002"/>
            <a:ext cx="222428" cy="222428"/>
          </a:xfrm>
          <a:custGeom>
            <a:avLst/>
            <a:gdLst/>
            <a:ahLst/>
            <a:cxnLst/>
            <a:rect l="l" t="t" r="r" b="b"/>
            <a:pathLst>
              <a:path w="222428" h="222428">
                <a:moveTo>
                  <a:pt x="0" y="0"/>
                </a:moveTo>
                <a:lnTo>
                  <a:pt x="222428" y="0"/>
                </a:lnTo>
                <a:lnTo>
                  <a:pt x="222428" y="222428"/>
                </a:lnTo>
                <a:lnTo>
                  <a:pt x="0" y="2224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9152472" y="9512303"/>
            <a:ext cx="119572" cy="187309"/>
            <a:chOff x="0" y="0"/>
            <a:chExt cx="79705" cy="124879"/>
          </a:xfrm>
        </p:grpSpPr>
        <p:sp>
          <p:nvSpPr>
            <p:cNvPr id="5" name="Freeform 5"/>
            <p:cNvSpPr/>
            <p:nvPr/>
          </p:nvSpPr>
          <p:spPr>
            <a:xfrm>
              <a:off x="0" y="0"/>
              <a:ext cx="79624" cy="124847"/>
            </a:xfrm>
            <a:custGeom>
              <a:avLst/>
              <a:gdLst/>
              <a:ahLst/>
              <a:cxnLst/>
              <a:rect l="l" t="t" r="r" b="b"/>
              <a:pathLst>
                <a:path w="79624" h="124847">
                  <a:moveTo>
                    <a:pt x="5842" y="0"/>
                  </a:moveTo>
                  <a:cubicBezTo>
                    <a:pt x="2540" y="0"/>
                    <a:pt x="0" y="2921"/>
                    <a:pt x="0" y="6477"/>
                  </a:cubicBezTo>
                  <a:lnTo>
                    <a:pt x="0" y="46865"/>
                  </a:lnTo>
                  <a:lnTo>
                    <a:pt x="0" y="109860"/>
                  </a:lnTo>
                  <a:cubicBezTo>
                    <a:pt x="0" y="113289"/>
                    <a:pt x="2413" y="115956"/>
                    <a:pt x="5461" y="115956"/>
                  </a:cubicBezTo>
                  <a:cubicBezTo>
                    <a:pt x="6985" y="115956"/>
                    <a:pt x="8508" y="115194"/>
                    <a:pt x="9651" y="113924"/>
                  </a:cubicBezTo>
                  <a:lnTo>
                    <a:pt x="30224" y="87507"/>
                  </a:lnTo>
                  <a:lnTo>
                    <a:pt x="44701" y="119893"/>
                  </a:lnTo>
                  <a:cubicBezTo>
                    <a:pt x="46098" y="123069"/>
                    <a:pt x="48892" y="124847"/>
                    <a:pt x="51813" y="124847"/>
                  </a:cubicBezTo>
                  <a:cubicBezTo>
                    <a:pt x="52956" y="124847"/>
                    <a:pt x="54226" y="124593"/>
                    <a:pt x="55368" y="123958"/>
                  </a:cubicBezTo>
                  <a:cubicBezTo>
                    <a:pt x="59305" y="121799"/>
                    <a:pt x="60956" y="116464"/>
                    <a:pt x="58924" y="112019"/>
                  </a:cubicBezTo>
                  <a:lnTo>
                    <a:pt x="44828" y="80268"/>
                  </a:lnTo>
                  <a:lnTo>
                    <a:pt x="74163" y="80268"/>
                  </a:lnTo>
                  <a:cubicBezTo>
                    <a:pt x="77211" y="80268"/>
                    <a:pt x="79624" y="77474"/>
                    <a:pt x="79624" y="74171"/>
                  </a:cubicBezTo>
                  <a:lnTo>
                    <a:pt x="79624" y="74044"/>
                  </a:lnTo>
                  <a:cubicBezTo>
                    <a:pt x="79624" y="72266"/>
                    <a:pt x="78989" y="70615"/>
                    <a:pt x="77719" y="69472"/>
                  </a:cubicBezTo>
                  <a:lnTo>
                    <a:pt x="9651" y="1651"/>
                  </a:lnTo>
                  <a:cubicBezTo>
                    <a:pt x="8508" y="635"/>
                    <a:pt x="7239" y="0"/>
                    <a:pt x="5842" y="0"/>
                  </a:cubicBezTo>
                  <a:close/>
                </a:path>
              </a:pathLst>
            </a:custGeom>
            <a:solidFill>
              <a:srgbClr val="FFA500"/>
            </a:solidFill>
          </p:spPr>
          <p:txBody>
            <a:bodyPr/>
            <a:lstStyle/>
            <a:p>
              <a:endParaRPr lang="en-US"/>
            </a:p>
          </p:txBody>
        </p:sp>
      </p:grpSp>
      <p:sp>
        <p:nvSpPr>
          <p:cNvPr id="6" name="Freeform 6"/>
          <p:cNvSpPr/>
          <p:nvPr/>
        </p:nvSpPr>
        <p:spPr>
          <a:xfrm>
            <a:off x="207812" y="234772"/>
            <a:ext cx="17563524" cy="8785398"/>
          </a:xfrm>
          <a:custGeom>
            <a:avLst/>
            <a:gdLst/>
            <a:ahLst/>
            <a:cxnLst/>
            <a:rect l="l" t="t" r="r" b="b"/>
            <a:pathLst>
              <a:path w="17563524" h="8785398">
                <a:moveTo>
                  <a:pt x="0" y="0"/>
                </a:moveTo>
                <a:lnTo>
                  <a:pt x="17563523" y="0"/>
                </a:lnTo>
                <a:lnTo>
                  <a:pt x="17563523" y="8785398"/>
                </a:lnTo>
                <a:lnTo>
                  <a:pt x="0" y="87853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a:off x="14818395" y="9539964"/>
            <a:ext cx="214455" cy="160563"/>
            <a:chOff x="0" y="0"/>
            <a:chExt cx="142977" cy="107036"/>
          </a:xfrm>
        </p:grpSpPr>
        <p:sp>
          <p:nvSpPr>
            <p:cNvPr id="8" name="Freeform 8"/>
            <p:cNvSpPr/>
            <p:nvPr/>
          </p:nvSpPr>
          <p:spPr>
            <a:xfrm>
              <a:off x="0" y="0"/>
              <a:ext cx="143008" cy="106932"/>
            </a:xfrm>
            <a:custGeom>
              <a:avLst/>
              <a:gdLst/>
              <a:ahLst/>
              <a:cxnLst/>
              <a:rect l="l" t="t" r="r" b="b"/>
              <a:pathLst>
                <a:path w="143008" h="106932">
                  <a:moveTo>
                    <a:pt x="17908" y="13335"/>
                  </a:moveTo>
                  <a:cubicBezTo>
                    <a:pt x="15495" y="13335"/>
                    <a:pt x="13463" y="15367"/>
                    <a:pt x="13463" y="17779"/>
                  </a:cubicBezTo>
                  <a:lnTo>
                    <a:pt x="13463" y="24002"/>
                  </a:lnTo>
                  <a:lnTo>
                    <a:pt x="61598" y="63498"/>
                  </a:lnTo>
                  <a:cubicBezTo>
                    <a:pt x="67440" y="68197"/>
                    <a:pt x="75695" y="68197"/>
                    <a:pt x="81411" y="63498"/>
                  </a:cubicBezTo>
                  <a:lnTo>
                    <a:pt x="129546" y="24002"/>
                  </a:lnTo>
                  <a:lnTo>
                    <a:pt x="129546" y="17779"/>
                  </a:lnTo>
                  <a:cubicBezTo>
                    <a:pt x="129546" y="15367"/>
                    <a:pt x="127514" y="13335"/>
                    <a:pt x="125100" y="13335"/>
                  </a:cubicBezTo>
                  <a:lnTo>
                    <a:pt x="17908" y="13335"/>
                  </a:lnTo>
                  <a:close/>
                  <a:moveTo>
                    <a:pt x="13463" y="41274"/>
                  </a:moveTo>
                  <a:lnTo>
                    <a:pt x="13463" y="89151"/>
                  </a:lnTo>
                  <a:cubicBezTo>
                    <a:pt x="13463" y="91564"/>
                    <a:pt x="15495" y="93596"/>
                    <a:pt x="17908" y="93596"/>
                  </a:cubicBezTo>
                  <a:lnTo>
                    <a:pt x="125100" y="93596"/>
                  </a:lnTo>
                  <a:cubicBezTo>
                    <a:pt x="127514" y="93596"/>
                    <a:pt x="129546" y="91564"/>
                    <a:pt x="129546" y="89151"/>
                  </a:cubicBezTo>
                  <a:lnTo>
                    <a:pt x="129546" y="41274"/>
                  </a:lnTo>
                  <a:lnTo>
                    <a:pt x="89920" y="73785"/>
                  </a:lnTo>
                  <a:cubicBezTo>
                    <a:pt x="79251" y="82548"/>
                    <a:pt x="63757" y="82548"/>
                    <a:pt x="53088" y="73785"/>
                  </a:cubicBezTo>
                  <a:lnTo>
                    <a:pt x="13463" y="41274"/>
                  </a:lnTo>
                  <a:close/>
                  <a:moveTo>
                    <a:pt x="0" y="17779"/>
                  </a:moveTo>
                  <a:cubicBezTo>
                    <a:pt x="0" y="8001"/>
                    <a:pt x="8001" y="0"/>
                    <a:pt x="17908" y="0"/>
                  </a:cubicBezTo>
                  <a:lnTo>
                    <a:pt x="125100" y="0"/>
                  </a:lnTo>
                  <a:cubicBezTo>
                    <a:pt x="135007" y="0"/>
                    <a:pt x="143008" y="8001"/>
                    <a:pt x="143008" y="17779"/>
                  </a:cubicBezTo>
                  <a:lnTo>
                    <a:pt x="143008" y="89151"/>
                  </a:lnTo>
                  <a:cubicBezTo>
                    <a:pt x="143008" y="98930"/>
                    <a:pt x="135007" y="106931"/>
                    <a:pt x="125100" y="106931"/>
                  </a:cubicBezTo>
                  <a:lnTo>
                    <a:pt x="17908" y="106931"/>
                  </a:lnTo>
                  <a:cubicBezTo>
                    <a:pt x="8001" y="107058"/>
                    <a:pt x="0" y="99057"/>
                    <a:pt x="0" y="89151"/>
                  </a:cubicBezTo>
                  <a:lnTo>
                    <a:pt x="0" y="17779"/>
                  </a:lnTo>
                  <a:close/>
                </a:path>
              </a:pathLst>
            </a:custGeom>
            <a:solidFill>
              <a:srgbClr val="FFA500"/>
            </a:solidFill>
          </p:spPr>
          <p:txBody>
            <a:bodyPr/>
            <a:lstStyle/>
            <a:p>
              <a:endParaRPr lang="en-US"/>
            </a:p>
          </p:txBody>
        </p:sp>
      </p:grpSp>
      <p:sp>
        <p:nvSpPr>
          <p:cNvPr id="9" name="Freeform 9"/>
          <p:cNvSpPr/>
          <p:nvPr/>
        </p:nvSpPr>
        <p:spPr>
          <a:xfrm>
            <a:off x="3230690" y="8175079"/>
            <a:ext cx="1821699" cy="506020"/>
          </a:xfrm>
          <a:custGeom>
            <a:avLst/>
            <a:gdLst/>
            <a:ahLst/>
            <a:cxnLst/>
            <a:rect l="l" t="t" r="r" b="b"/>
            <a:pathLst>
              <a:path w="1821699" h="506020">
                <a:moveTo>
                  <a:pt x="0" y="0"/>
                </a:moveTo>
                <a:lnTo>
                  <a:pt x="1821699" y="0"/>
                </a:lnTo>
                <a:lnTo>
                  <a:pt x="1821699" y="506020"/>
                </a:lnTo>
                <a:lnTo>
                  <a:pt x="0" y="506020"/>
                </a:lnTo>
                <a:lnTo>
                  <a:pt x="0" y="0"/>
                </a:lnTo>
                <a:close/>
              </a:path>
            </a:pathLst>
          </a:custGeom>
          <a:blipFill>
            <a:blip r:embed="rId5"/>
            <a:stretch>
              <a:fillRect/>
            </a:stretch>
          </a:blipFill>
        </p:spPr>
        <p:txBody>
          <a:bodyPr/>
          <a:lstStyle/>
          <a:p>
            <a:endParaRPr lang="en-US"/>
          </a:p>
        </p:txBody>
      </p:sp>
      <p:sp>
        <p:nvSpPr>
          <p:cNvPr id="10" name="Freeform 10"/>
          <p:cNvSpPr/>
          <p:nvPr/>
        </p:nvSpPr>
        <p:spPr>
          <a:xfrm>
            <a:off x="1574482" y="3448245"/>
            <a:ext cx="3423571" cy="4510178"/>
          </a:xfrm>
          <a:custGeom>
            <a:avLst/>
            <a:gdLst/>
            <a:ahLst/>
            <a:cxnLst/>
            <a:rect l="l" t="t" r="r" b="b"/>
            <a:pathLst>
              <a:path w="3423571" h="4510178">
                <a:moveTo>
                  <a:pt x="0" y="0"/>
                </a:moveTo>
                <a:lnTo>
                  <a:pt x="3423571" y="0"/>
                </a:lnTo>
                <a:lnTo>
                  <a:pt x="3423571" y="4510178"/>
                </a:lnTo>
                <a:lnTo>
                  <a:pt x="0" y="451017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5099394" y="3449960"/>
            <a:ext cx="3320029" cy="4501605"/>
          </a:xfrm>
          <a:custGeom>
            <a:avLst/>
            <a:gdLst/>
            <a:ahLst/>
            <a:cxnLst/>
            <a:rect l="l" t="t" r="r" b="b"/>
            <a:pathLst>
              <a:path w="3320029" h="4501605">
                <a:moveTo>
                  <a:pt x="0" y="0"/>
                </a:moveTo>
                <a:lnTo>
                  <a:pt x="3320030" y="0"/>
                </a:lnTo>
                <a:lnTo>
                  <a:pt x="3320030" y="4501605"/>
                </a:lnTo>
                <a:lnTo>
                  <a:pt x="0" y="45016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Freeform 12"/>
          <p:cNvSpPr/>
          <p:nvPr/>
        </p:nvSpPr>
        <p:spPr>
          <a:xfrm>
            <a:off x="8588973" y="3418527"/>
            <a:ext cx="3423671" cy="4539896"/>
          </a:xfrm>
          <a:custGeom>
            <a:avLst/>
            <a:gdLst/>
            <a:ahLst/>
            <a:cxnLst/>
            <a:rect l="l" t="t" r="r" b="b"/>
            <a:pathLst>
              <a:path w="3423671" h="4539896">
                <a:moveTo>
                  <a:pt x="0" y="0"/>
                </a:moveTo>
                <a:lnTo>
                  <a:pt x="3423671" y="0"/>
                </a:lnTo>
                <a:lnTo>
                  <a:pt x="3423671" y="4539896"/>
                </a:lnTo>
                <a:lnTo>
                  <a:pt x="0" y="453989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Freeform 13"/>
          <p:cNvSpPr/>
          <p:nvPr/>
        </p:nvSpPr>
        <p:spPr>
          <a:xfrm>
            <a:off x="12078367" y="3448245"/>
            <a:ext cx="3423671" cy="4503320"/>
          </a:xfrm>
          <a:custGeom>
            <a:avLst/>
            <a:gdLst/>
            <a:ahLst/>
            <a:cxnLst/>
            <a:rect l="l" t="t" r="r" b="b"/>
            <a:pathLst>
              <a:path w="3423671" h="4503320">
                <a:moveTo>
                  <a:pt x="0" y="0"/>
                </a:moveTo>
                <a:lnTo>
                  <a:pt x="3423671" y="0"/>
                </a:lnTo>
                <a:lnTo>
                  <a:pt x="3423671" y="4503320"/>
                </a:lnTo>
                <a:lnTo>
                  <a:pt x="0" y="450332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TextBox 14"/>
          <p:cNvSpPr txBox="1"/>
          <p:nvPr/>
        </p:nvSpPr>
        <p:spPr>
          <a:xfrm>
            <a:off x="9437565" y="9448800"/>
            <a:ext cx="3984398" cy="308534"/>
          </a:xfrm>
          <a:prstGeom prst="rect">
            <a:avLst/>
          </a:prstGeom>
        </p:spPr>
        <p:txBody>
          <a:bodyPr lIns="0" tIns="0" rIns="0" bIns="0" rtlCol="0" anchor="t">
            <a:spAutoFit/>
          </a:bodyPr>
          <a:lstStyle/>
          <a:p>
            <a:pPr algn="l">
              <a:lnSpc>
                <a:spcPts val="2318"/>
              </a:lnSpc>
            </a:pPr>
            <a:r>
              <a:rPr lang="en-US" sz="1655">
                <a:solidFill>
                  <a:srgbClr val="FFFFFF"/>
                </a:solidFill>
                <a:latin typeface="Calibri (MS)"/>
                <a:ea typeface="Calibri (MS)"/>
                <a:cs typeface="Calibri (MS)"/>
                <a:sym typeface="Calibri (MS)"/>
              </a:rPr>
              <a:t>digitalcarehub.co.uk/bettersecuritybettercare</a:t>
            </a:r>
          </a:p>
        </p:txBody>
      </p:sp>
      <p:sp>
        <p:nvSpPr>
          <p:cNvPr id="15" name="TextBox 15"/>
          <p:cNvSpPr txBox="1"/>
          <p:nvPr/>
        </p:nvSpPr>
        <p:spPr>
          <a:xfrm>
            <a:off x="15198285" y="9448800"/>
            <a:ext cx="2382869" cy="308534"/>
          </a:xfrm>
          <a:prstGeom prst="rect">
            <a:avLst/>
          </a:prstGeom>
        </p:spPr>
        <p:txBody>
          <a:bodyPr lIns="0" tIns="0" rIns="0" bIns="0" rtlCol="0" anchor="t">
            <a:spAutoFit/>
          </a:bodyPr>
          <a:lstStyle/>
          <a:p>
            <a:pPr algn="l">
              <a:lnSpc>
                <a:spcPts val="2318"/>
              </a:lnSpc>
            </a:pPr>
            <a:r>
              <a:rPr lang="en-US" sz="1655">
                <a:solidFill>
                  <a:srgbClr val="FFFFFF"/>
                </a:solidFill>
                <a:latin typeface="Calibri (MS)"/>
                <a:ea typeface="Calibri (MS)"/>
                <a:cs typeface="Calibri (MS)"/>
                <a:sym typeface="Calibri (MS)"/>
              </a:rPr>
              <a:t>hello@digitalcarehub.co.uk</a:t>
            </a:r>
          </a:p>
        </p:txBody>
      </p:sp>
      <p:sp>
        <p:nvSpPr>
          <p:cNvPr id="16" name="TextBox 16"/>
          <p:cNvSpPr txBox="1"/>
          <p:nvPr/>
        </p:nvSpPr>
        <p:spPr>
          <a:xfrm>
            <a:off x="1360170" y="9678219"/>
            <a:ext cx="88668" cy="244793"/>
          </a:xfrm>
          <a:prstGeom prst="rect">
            <a:avLst/>
          </a:prstGeom>
        </p:spPr>
        <p:txBody>
          <a:bodyPr lIns="0" tIns="0" rIns="0" bIns="0" rtlCol="0" anchor="t">
            <a:spAutoFit/>
          </a:bodyPr>
          <a:lstStyle/>
          <a:p>
            <a:pPr algn="l">
              <a:lnSpc>
                <a:spcPts val="1889"/>
              </a:lnSpc>
            </a:pPr>
            <a:r>
              <a:rPr lang="en-US" sz="1350">
                <a:solidFill>
                  <a:srgbClr val="8C8B8F"/>
                </a:solidFill>
                <a:latin typeface="Calibri (MS)"/>
                <a:ea typeface="Calibri (MS)"/>
                <a:cs typeface="Calibri (MS)"/>
                <a:sym typeface="Calibri (MS)"/>
              </a:rPr>
              <a:t>6</a:t>
            </a:r>
          </a:p>
        </p:txBody>
      </p:sp>
      <p:sp>
        <p:nvSpPr>
          <p:cNvPr id="17" name="TextBox 17"/>
          <p:cNvSpPr txBox="1"/>
          <p:nvPr/>
        </p:nvSpPr>
        <p:spPr>
          <a:xfrm>
            <a:off x="1922140" y="5424811"/>
            <a:ext cx="2332949" cy="2353439"/>
          </a:xfrm>
          <a:prstGeom prst="rect">
            <a:avLst/>
          </a:prstGeom>
        </p:spPr>
        <p:txBody>
          <a:bodyPr lIns="0" tIns="0" rIns="0" bIns="0" rtlCol="0" anchor="t">
            <a:spAutoFit/>
          </a:bodyPr>
          <a:lstStyle/>
          <a:p>
            <a:pPr algn="l">
              <a:lnSpc>
                <a:spcPts val="3601"/>
              </a:lnSpc>
            </a:pPr>
            <a:r>
              <a:rPr lang="en-US" sz="3006" b="1" dirty="0">
                <a:solidFill>
                  <a:srgbClr val="000000"/>
                </a:solidFill>
                <a:latin typeface="Calibri (MS) Bold"/>
                <a:ea typeface="Calibri (MS) Bold"/>
                <a:cs typeface="Calibri (MS) Bold"/>
                <a:sym typeface="Calibri (MS) Bold"/>
              </a:rPr>
              <a:t>An online self assessment of your </a:t>
            </a:r>
            <a:r>
              <a:rPr lang="en-US" sz="3006" b="1" dirty="0" err="1">
                <a:solidFill>
                  <a:srgbClr val="000000"/>
                </a:solidFill>
                <a:latin typeface="Calibri (MS) Bold"/>
                <a:ea typeface="Calibri (MS) Bold"/>
                <a:cs typeface="Calibri (MS) Bold"/>
                <a:sym typeface="Calibri (MS) Bold"/>
              </a:rPr>
              <a:t>organisation’s</a:t>
            </a:r>
            <a:r>
              <a:rPr lang="en-US" sz="3006" b="1" dirty="0">
                <a:solidFill>
                  <a:srgbClr val="000000"/>
                </a:solidFill>
                <a:latin typeface="Calibri (MS) Bold"/>
                <a:ea typeface="Calibri (MS) Bold"/>
                <a:cs typeface="Calibri (MS) Bold"/>
                <a:sym typeface="Calibri (MS) Bold"/>
              </a:rPr>
              <a:t> data security</a:t>
            </a:r>
          </a:p>
        </p:txBody>
      </p:sp>
      <p:sp>
        <p:nvSpPr>
          <p:cNvPr id="18" name="TextBox 18"/>
          <p:cNvSpPr txBox="1"/>
          <p:nvPr/>
        </p:nvSpPr>
        <p:spPr>
          <a:xfrm>
            <a:off x="5325994" y="5424811"/>
            <a:ext cx="2348851" cy="2353439"/>
          </a:xfrm>
          <a:prstGeom prst="rect">
            <a:avLst/>
          </a:prstGeom>
        </p:spPr>
        <p:txBody>
          <a:bodyPr lIns="0" tIns="0" rIns="0" bIns="0" rtlCol="0" anchor="t">
            <a:spAutoFit/>
          </a:bodyPr>
          <a:lstStyle/>
          <a:p>
            <a:pPr algn="l">
              <a:lnSpc>
                <a:spcPts val="3601"/>
              </a:lnSpc>
            </a:pPr>
            <a:r>
              <a:rPr lang="en-US" sz="3006" b="1">
                <a:solidFill>
                  <a:srgbClr val="000000"/>
                </a:solidFill>
                <a:latin typeface="Calibri (MS) Bold"/>
                <a:ea typeface="Calibri (MS) Bold"/>
                <a:cs typeface="Calibri (MS) Bold"/>
                <a:sym typeface="Calibri (MS) Bold"/>
              </a:rPr>
              <a:t>Demonstrates compliance with data protection legislation</a:t>
            </a:r>
          </a:p>
        </p:txBody>
      </p:sp>
      <p:sp>
        <p:nvSpPr>
          <p:cNvPr id="19" name="TextBox 19"/>
          <p:cNvSpPr txBox="1"/>
          <p:nvPr/>
        </p:nvSpPr>
        <p:spPr>
          <a:xfrm>
            <a:off x="9090093" y="5450343"/>
            <a:ext cx="1661565" cy="981839"/>
          </a:xfrm>
          <a:prstGeom prst="rect">
            <a:avLst/>
          </a:prstGeom>
        </p:spPr>
        <p:txBody>
          <a:bodyPr lIns="0" tIns="0" rIns="0" bIns="0" rtlCol="0" anchor="t">
            <a:spAutoFit/>
          </a:bodyPr>
          <a:lstStyle/>
          <a:p>
            <a:pPr algn="l">
              <a:lnSpc>
                <a:spcPts val="3601"/>
              </a:lnSpc>
            </a:pPr>
            <a:r>
              <a:rPr lang="en-US" sz="3006" b="1">
                <a:solidFill>
                  <a:srgbClr val="000000"/>
                </a:solidFill>
                <a:latin typeface="Calibri (MS) Bold"/>
                <a:ea typeface="Calibri (MS) Bold"/>
                <a:cs typeface="Calibri (MS) Bold"/>
                <a:sym typeface="Calibri (MS) Bold"/>
              </a:rPr>
              <a:t>Reviewed annually </a:t>
            </a:r>
          </a:p>
        </p:txBody>
      </p:sp>
      <p:sp>
        <p:nvSpPr>
          <p:cNvPr id="20" name="TextBox 20"/>
          <p:cNvSpPr txBox="1"/>
          <p:nvPr/>
        </p:nvSpPr>
        <p:spPr>
          <a:xfrm>
            <a:off x="12472802" y="5454144"/>
            <a:ext cx="2787306" cy="1471872"/>
          </a:xfrm>
          <a:prstGeom prst="rect">
            <a:avLst/>
          </a:prstGeom>
        </p:spPr>
        <p:txBody>
          <a:bodyPr lIns="0" tIns="0" rIns="0" bIns="0" rtlCol="0" anchor="t">
            <a:spAutoFit/>
          </a:bodyPr>
          <a:lstStyle/>
          <a:p>
            <a:pPr algn="l">
              <a:lnSpc>
                <a:spcPts val="3601"/>
              </a:lnSpc>
            </a:pPr>
            <a:r>
              <a:rPr lang="en-US" sz="3006" b="1">
                <a:solidFill>
                  <a:srgbClr val="000000"/>
                </a:solidFill>
                <a:latin typeface="Calibri (MS) Bold"/>
                <a:ea typeface="Calibri (MS) Bold"/>
                <a:cs typeface="Calibri (MS) Bold"/>
                <a:sym typeface="Calibri (MS) Bold"/>
              </a:rPr>
              <a:t>Gives advice and is a checklist of </a:t>
            </a:r>
          </a:p>
          <a:p>
            <a:pPr algn="l">
              <a:lnSpc>
                <a:spcPts val="4213"/>
              </a:lnSpc>
            </a:pPr>
            <a:r>
              <a:rPr lang="en-US" sz="3009" b="1">
                <a:solidFill>
                  <a:srgbClr val="000000"/>
                </a:solidFill>
                <a:latin typeface="Calibri (MS) Bold"/>
                <a:ea typeface="Calibri (MS) Bold"/>
                <a:cs typeface="Calibri (MS) Bold"/>
                <a:sym typeface="Calibri (MS) Bold"/>
              </a:rPr>
              <a:t>good practice</a:t>
            </a:r>
          </a:p>
        </p:txBody>
      </p:sp>
      <p:sp>
        <p:nvSpPr>
          <p:cNvPr id="21" name="TextBox 21"/>
          <p:cNvSpPr txBox="1"/>
          <p:nvPr/>
        </p:nvSpPr>
        <p:spPr>
          <a:xfrm>
            <a:off x="1394460" y="526871"/>
            <a:ext cx="12321540" cy="661207"/>
          </a:xfrm>
          <a:prstGeom prst="rect">
            <a:avLst/>
          </a:prstGeom>
        </p:spPr>
        <p:txBody>
          <a:bodyPr wrap="square" lIns="0" tIns="0" rIns="0" bIns="0" rtlCol="0" anchor="t">
            <a:spAutoFit/>
          </a:bodyPr>
          <a:lstStyle/>
          <a:p>
            <a:pPr algn="l">
              <a:lnSpc>
                <a:spcPts val="5468"/>
              </a:lnSpc>
            </a:pPr>
            <a:r>
              <a:rPr lang="en-US" sz="3906" dirty="0">
                <a:solidFill>
                  <a:srgbClr val="221C34"/>
                </a:solidFill>
                <a:latin typeface="Calibri (MS)"/>
                <a:ea typeface="Calibri (MS)"/>
                <a:cs typeface="Calibri (MS)"/>
                <a:sym typeface="Calibri (MS)"/>
              </a:rPr>
              <a:t>What is the Data Security and Protection Toolkit?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12B87"/>
        </a:solidFill>
        <a:effectLst/>
      </p:bgPr>
    </p:bg>
    <p:spTree>
      <p:nvGrpSpPr>
        <p:cNvPr id="1" name=""/>
        <p:cNvGrpSpPr/>
        <p:nvPr/>
      </p:nvGrpSpPr>
      <p:grpSpPr>
        <a:xfrm>
          <a:off x="0" y="0"/>
          <a:ext cx="0" cy="0"/>
          <a:chOff x="0" y="0"/>
          <a:chExt cx="0" cy="0"/>
        </a:xfrm>
      </p:grpSpPr>
      <p:sp>
        <p:nvSpPr>
          <p:cNvPr id="2" name="Freeform 2"/>
          <p:cNvSpPr/>
          <p:nvPr/>
        </p:nvSpPr>
        <p:spPr>
          <a:xfrm>
            <a:off x="528052" y="9113068"/>
            <a:ext cx="1857989" cy="1038901"/>
          </a:xfrm>
          <a:custGeom>
            <a:avLst/>
            <a:gdLst/>
            <a:ahLst/>
            <a:cxnLst/>
            <a:rect l="l" t="t" r="r" b="b"/>
            <a:pathLst>
              <a:path w="1857989" h="1038901">
                <a:moveTo>
                  <a:pt x="0" y="0"/>
                </a:moveTo>
                <a:lnTo>
                  <a:pt x="1857989" y="0"/>
                </a:lnTo>
                <a:lnTo>
                  <a:pt x="1857989" y="1038901"/>
                </a:lnTo>
                <a:lnTo>
                  <a:pt x="0" y="10389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6513000" y="9273002"/>
            <a:ext cx="222428" cy="222428"/>
          </a:xfrm>
          <a:custGeom>
            <a:avLst/>
            <a:gdLst/>
            <a:ahLst/>
            <a:cxnLst/>
            <a:rect l="l" t="t" r="r" b="b"/>
            <a:pathLst>
              <a:path w="222428" h="222428">
                <a:moveTo>
                  <a:pt x="0" y="0"/>
                </a:moveTo>
                <a:lnTo>
                  <a:pt x="222428" y="0"/>
                </a:lnTo>
                <a:lnTo>
                  <a:pt x="222428" y="222428"/>
                </a:lnTo>
                <a:lnTo>
                  <a:pt x="0" y="2224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9152472" y="9512303"/>
            <a:ext cx="119572" cy="187309"/>
            <a:chOff x="0" y="0"/>
            <a:chExt cx="79705" cy="124879"/>
          </a:xfrm>
        </p:grpSpPr>
        <p:sp>
          <p:nvSpPr>
            <p:cNvPr id="5" name="Freeform 5"/>
            <p:cNvSpPr/>
            <p:nvPr/>
          </p:nvSpPr>
          <p:spPr>
            <a:xfrm>
              <a:off x="0" y="0"/>
              <a:ext cx="79624" cy="124847"/>
            </a:xfrm>
            <a:custGeom>
              <a:avLst/>
              <a:gdLst/>
              <a:ahLst/>
              <a:cxnLst/>
              <a:rect l="l" t="t" r="r" b="b"/>
              <a:pathLst>
                <a:path w="79624" h="124847">
                  <a:moveTo>
                    <a:pt x="5842" y="0"/>
                  </a:moveTo>
                  <a:cubicBezTo>
                    <a:pt x="2540" y="0"/>
                    <a:pt x="0" y="2921"/>
                    <a:pt x="0" y="6477"/>
                  </a:cubicBezTo>
                  <a:lnTo>
                    <a:pt x="0" y="46865"/>
                  </a:lnTo>
                  <a:lnTo>
                    <a:pt x="0" y="109860"/>
                  </a:lnTo>
                  <a:cubicBezTo>
                    <a:pt x="0" y="113289"/>
                    <a:pt x="2413" y="115956"/>
                    <a:pt x="5461" y="115956"/>
                  </a:cubicBezTo>
                  <a:cubicBezTo>
                    <a:pt x="6985" y="115956"/>
                    <a:pt x="8508" y="115194"/>
                    <a:pt x="9651" y="113924"/>
                  </a:cubicBezTo>
                  <a:lnTo>
                    <a:pt x="30224" y="87507"/>
                  </a:lnTo>
                  <a:lnTo>
                    <a:pt x="44701" y="119893"/>
                  </a:lnTo>
                  <a:cubicBezTo>
                    <a:pt x="46098" y="123069"/>
                    <a:pt x="48892" y="124847"/>
                    <a:pt x="51813" y="124847"/>
                  </a:cubicBezTo>
                  <a:cubicBezTo>
                    <a:pt x="52956" y="124847"/>
                    <a:pt x="54226" y="124593"/>
                    <a:pt x="55368" y="123958"/>
                  </a:cubicBezTo>
                  <a:cubicBezTo>
                    <a:pt x="59305" y="121799"/>
                    <a:pt x="60956" y="116464"/>
                    <a:pt x="58924" y="112019"/>
                  </a:cubicBezTo>
                  <a:lnTo>
                    <a:pt x="44828" y="80268"/>
                  </a:lnTo>
                  <a:lnTo>
                    <a:pt x="74163" y="80268"/>
                  </a:lnTo>
                  <a:cubicBezTo>
                    <a:pt x="77211" y="80268"/>
                    <a:pt x="79624" y="77474"/>
                    <a:pt x="79624" y="74171"/>
                  </a:cubicBezTo>
                  <a:lnTo>
                    <a:pt x="79624" y="74044"/>
                  </a:lnTo>
                  <a:cubicBezTo>
                    <a:pt x="79624" y="72266"/>
                    <a:pt x="78989" y="70615"/>
                    <a:pt x="77719" y="69472"/>
                  </a:cubicBezTo>
                  <a:lnTo>
                    <a:pt x="9651" y="1651"/>
                  </a:lnTo>
                  <a:cubicBezTo>
                    <a:pt x="8508" y="635"/>
                    <a:pt x="7239" y="0"/>
                    <a:pt x="5842" y="0"/>
                  </a:cubicBezTo>
                  <a:close/>
                </a:path>
              </a:pathLst>
            </a:custGeom>
            <a:solidFill>
              <a:srgbClr val="FFA5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228600" y="363988"/>
            <a:ext cx="17563524" cy="8785398"/>
          </a:xfrm>
          <a:custGeom>
            <a:avLst/>
            <a:gdLst/>
            <a:ahLst/>
            <a:cxnLst/>
            <a:rect l="l" t="t" r="r" b="b"/>
            <a:pathLst>
              <a:path w="17563524" h="8785398">
                <a:moveTo>
                  <a:pt x="0" y="0"/>
                </a:moveTo>
                <a:lnTo>
                  <a:pt x="17563523" y="0"/>
                </a:lnTo>
                <a:lnTo>
                  <a:pt x="17563523" y="8785398"/>
                </a:lnTo>
                <a:lnTo>
                  <a:pt x="0" y="87853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7" name="Group 7"/>
          <p:cNvGrpSpPr/>
          <p:nvPr/>
        </p:nvGrpSpPr>
        <p:grpSpPr>
          <a:xfrm>
            <a:off x="14818395" y="9539964"/>
            <a:ext cx="214455" cy="160563"/>
            <a:chOff x="0" y="0"/>
            <a:chExt cx="142977" cy="107036"/>
          </a:xfrm>
        </p:grpSpPr>
        <p:sp>
          <p:nvSpPr>
            <p:cNvPr id="8" name="Freeform 8"/>
            <p:cNvSpPr/>
            <p:nvPr/>
          </p:nvSpPr>
          <p:spPr>
            <a:xfrm>
              <a:off x="0" y="0"/>
              <a:ext cx="143008" cy="106932"/>
            </a:xfrm>
            <a:custGeom>
              <a:avLst/>
              <a:gdLst/>
              <a:ahLst/>
              <a:cxnLst/>
              <a:rect l="l" t="t" r="r" b="b"/>
              <a:pathLst>
                <a:path w="143008" h="106932">
                  <a:moveTo>
                    <a:pt x="17908" y="13335"/>
                  </a:moveTo>
                  <a:cubicBezTo>
                    <a:pt x="15495" y="13335"/>
                    <a:pt x="13463" y="15367"/>
                    <a:pt x="13463" y="17779"/>
                  </a:cubicBezTo>
                  <a:lnTo>
                    <a:pt x="13463" y="24002"/>
                  </a:lnTo>
                  <a:lnTo>
                    <a:pt x="61598" y="63498"/>
                  </a:lnTo>
                  <a:cubicBezTo>
                    <a:pt x="67440" y="68197"/>
                    <a:pt x="75695" y="68197"/>
                    <a:pt x="81411" y="63498"/>
                  </a:cubicBezTo>
                  <a:lnTo>
                    <a:pt x="129546" y="24002"/>
                  </a:lnTo>
                  <a:lnTo>
                    <a:pt x="129546" y="17779"/>
                  </a:lnTo>
                  <a:cubicBezTo>
                    <a:pt x="129546" y="15367"/>
                    <a:pt x="127514" y="13335"/>
                    <a:pt x="125100" y="13335"/>
                  </a:cubicBezTo>
                  <a:lnTo>
                    <a:pt x="17908" y="13335"/>
                  </a:lnTo>
                  <a:close/>
                  <a:moveTo>
                    <a:pt x="13463" y="41274"/>
                  </a:moveTo>
                  <a:lnTo>
                    <a:pt x="13463" y="89151"/>
                  </a:lnTo>
                  <a:cubicBezTo>
                    <a:pt x="13463" y="91564"/>
                    <a:pt x="15495" y="93596"/>
                    <a:pt x="17908" y="93596"/>
                  </a:cubicBezTo>
                  <a:lnTo>
                    <a:pt x="125100" y="93596"/>
                  </a:lnTo>
                  <a:cubicBezTo>
                    <a:pt x="127514" y="93596"/>
                    <a:pt x="129546" y="91564"/>
                    <a:pt x="129546" y="89151"/>
                  </a:cubicBezTo>
                  <a:lnTo>
                    <a:pt x="129546" y="41274"/>
                  </a:lnTo>
                  <a:lnTo>
                    <a:pt x="89920" y="73785"/>
                  </a:lnTo>
                  <a:cubicBezTo>
                    <a:pt x="79251" y="82548"/>
                    <a:pt x="63757" y="82548"/>
                    <a:pt x="53088" y="73785"/>
                  </a:cubicBezTo>
                  <a:lnTo>
                    <a:pt x="13463" y="41274"/>
                  </a:lnTo>
                  <a:close/>
                  <a:moveTo>
                    <a:pt x="0" y="17779"/>
                  </a:moveTo>
                  <a:cubicBezTo>
                    <a:pt x="0" y="8001"/>
                    <a:pt x="8001" y="0"/>
                    <a:pt x="17908" y="0"/>
                  </a:cubicBezTo>
                  <a:lnTo>
                    <a:pt x="125100" y="0"/>
                  </a:lnTo>
                  <a:cubicBezTo>
                    <a:pt x="135007" y="0"/>
                    <a:pt x="143008" y="8001"/>
                    <a:pt x="143008" y="17779"/>
                  </a:cubicBezTo>
                  <a:lnTo>
                    <a:pt x="143008" y="89151"/>
                  </a:lnTo>
                  <a:cubicBezTo>
                    <a:pt x="143008" y="98930"/>
                    <a:pt x="135007" y="106931"/>
                    <a:pt x="125100" y="106931"/>
                  </a:cubicBezTo>
                  <a:lnTo>
                    <a:pt x="17908" y="106931"/>
                  </a:lnTo>
                  <a:cubicBezTo>
                    <a:pt x="8001" y="107058"/>
                    <a:pt x="0" y="99057"/>
                    <a:pt x="0" y="89151"/>
                  </a:cubicBezTo>
                  <a:lnTo>
                    <a:pt x="0" y="17779"/>
                  </a:lnTo>
                  <a:close/>
                </a:path>
              </a:pathLst>
            </a:custGeom>
            <a:solidFill>
              <a:srgbClr val="FFA5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9"/>
          <p:cNvSpPr txBox="1"/>
          <p:nvPr/>
        </p:nvSpPr>
        <p:spPr>
          <a:xfrm>
            <a:off x="9437565" y="9448800"/>
            <a:ext cx="3984398" cy="308534"/>
          </a:xfrm>
          <a:prstGeom prst="rect">
            <a:avLst/>
          </a:prstGeom>
        </p:spPr>
        <p:txBody>
          <a:bodyPr lIns="0" tIns="0" rIns="0" bIns="0" rtlCol="0" anchor="t">
            <a:spAutoFit/>
          </a:bodyPr>
          <a:lstStyle/>
          <a:p>
            <a:pPr marL="0" marR="0" lvl="0" indent="0" algn="l" defTabSz="914400" rtl="0" eaLnBrk="1" fontAlgn="auto" latinLnBrk="0" hangingPunct="1">
              <a:lnSpc>
                <a:spcPts val="2318"/>
              </a:lnSpc>
              <a:spcBef>
                <a:spcPts val="0"/>
              </a:spcBef>
              <a:spcAft>
                <a:spcPts val="0"/>
              </a:spcAft>
              <a:buClrTx/>
              <a:buSzTx/>
              <a:buFontTx/>
              <a:buNone/>
              <a:tabLst/>
              <a:defRPr/>
            </a:pPr>
            <a:r>
              <a:rPr kumimoji="0" lang="en-US" sz="1655" b="0" i="0" u="none" strike="noStrike" kern="1200" cap="none" spc="0" normalizeH="0" baseline="0" noProof="0">
                <a:ln>
                  <a:noFill/>
                </a:ln>
                <a:solidFill>
                  <a:srgbClr val="FFFFFF"/>
                </a:solidFill>
                <a:effectLst/>
                <a:uLnTx/>
                <a:uFillTx/>
                <a:latin typeface="Calibri (MS)"/>
                <a:ea typeface="Calibri (MS)"/>
                <a:cs typeface="Calibri (MS)"/>
                <a:sym typeface="Calibri (MS)"/>
              </a:rPr>
              <a:t>digitalcarehub.co.uk/bettersecuritybettercare</a:t>
            </a:r>
          </a:p>
        </p:txBody>
      </p:sp>
      <p:sp>
        <p:nvSpPr>
          <p:cNvPr id="10" name="TextBox 10"/>
          <p:cNvSpPr txBox="1"/>
          <p:nvPr/>
        </p:nvSpPr>
        <p:spPr>
          <a:xfrm>
            <a:off x="15198285" y="9448800"/>
            <a:ext cx="2382869" cy="308534"/>
          </a:xfrm>
          <a:prstGeom prst="rect">
            <a:avLst/>
          </a:prstGeom>
        </p:spPr>
        <p:txBody>
          <a:bodyPr lIns="0" tIns="0" rIns="0" bIns="0" rtlCol="0" anchor="t">
            <a:spAutoFit/>
          </a:bodyPr>
          <a:lstStyle/>
          <a:p>
            <a:pPr marL="0" marR="0" lvl="0" indent="0" algn="l" defTabSz="914400" rtl="0" eaLnBrk="1" fontAlgn="auto" latinLnBrk="0" hangingPunct="1">
              <a:lnSpc>
                <a:spcPts val="2318"/>
              </a:lnSpc>
              <a:spcBef>
                <a:spcPts val="0"/>
              </a:spcBef>
              <a:spcAft>
                <a:spcPts val="0"/>
              </a:spcAft>
              <a:buClrTx/>
              <a:buSzTx/>
              <a:buFontTx/>
              <a:buNone/>
              <a:tabLst/>
              <a:defRPr/>
            </a:pPr>
            <a:r>
              <a:rPr kumimoji="0" lang="en-US" sz="1655" b="0" i="0" u="none" strike="noStrike" kern="1200" cap="none" spc="0" normalizeH="0" baseline="0" noProof="0">
                <a:ln>
                  <a:noFill/>
                </a:ln>
                <a:solidFill>
                  <a:srgbClr val="FFFFFF"/>
                </a:solidFill>
                <a:effectLst/>
                <a:uLnTx/>
                <a:uFillTx/>
                <a:latin typeface="Calibri (MS)"/>
                <a:ea typeface="Calibri (MS)"/>
                <a:cs typeface="Calibri (MS)"/>
                <a:sym typeface="Calibri (MS)"/>
              </a:rPr>
              <a:t>hello@digitalcarehub.co.uk</a:t>
            </a:r>
          </a:p>
        </p:txBody>
      </p:sp>
      <p:sp>
        <p:nvSpPr>
          <p:cNvPr id="11" name="TextBox 11"/>
          <p:cNvSpPr txBox="1"/>
          <p:nvPr/>
        </p:nvSpPr>
        <p:spPr>
          <a:xfrm>
            <a:off x="1360170" y="9678219"/>
            <a:ext cx="88668" cy="244793"/>
          </a:xfrm>
          <a:prstGeom prst="rect">
            <a:avLst/>
          </a:prstGeom>
        </p:spPr>
        <p:txBody>
          <a:bodyPr lIns="0" tIns="0" rIns="0" bIns="0" rtlCol="0" anchor="t">
            <a:spAutoFit/>
          </a:bodyPr>
          <a:lstStyle/>
          <a:p>
            <a:pPr marL="0" marR="0" lvl="0" indent="0" algn="l" defTabSz="914400" rtl="0" eaLnBrk="1" fontAlgn="auto" latinLnBrk="0" hangingPunct="1">
              <a:lnSpc>
                <a:spcPts val="1889"/>
              </a:lnSpc>
              <a:spcBef>
                <a:spcPts val="0"/>
              </a:spcBef>
              <a:spcAft>
                <a:spcPts val="0"/>
              </a:spcAft>
              <a:buClrTx/>
              <a:buSzTx/>
              <a:buFontTx/>
              <a:buNone/>
              <a:tabLst/>
              <a:defRPr/>
            </a:pPr>
            <a:r>
              <a:rPr kumimoji="0" lang="en-US" sz="1350" b="0" i="0" u="none" strike="noStrike" kern="1200" cap="none" spc="0" normalizeH="0" baseline="0" noProof="0">
                <a:ln>
                  <a:noFill/>
                </a:ln>
                <a:solidFill>
                  <a:srgbClr val="8C8B8F"/>
                </a:solidFill>
                <a:effectLst/>
                <a:uLnTx/>
                <a:uFillTx/>
                <a:latin typeface="Calibri (MS)"/>
                <a:ea typeface="Calibri (MS)"/>
                <a:cs typeface="Calibri (MS)"/>
                <a:sym typeface="Calibri (MS)"/>
              </a:rPr>
              <a:t>7</a:t>
            </a:r>
          </a:p>
        </p:txBody>
      </p:sp>
      <p:sp>
        <p:nvSpPr>
          <p:cNvPr id="12" name="TextBox 12"/>
          <p:cNvSpPr txBox="1"/>
          <p:nvPr/>
        </p:nvSpPr>
        <p:spPr>
          <a:xfrm>
            <a:off x="1394460" y="526871"/>
            <a:ext cx="9802411" cy="722871"/>
          </a:xfrm>
          <a:prstGeom prst="rect">
            <a:avLst/>
          </a:prstGeom>
        </p:spPr>
        <p:txBody>
          <a:bodyPr lIns="0" tIns="0" rIns="0" bIns="0" rtlCol="0" anchor="t">
            <a:spAutoFit/>
          </a:bodyPr>
          <a:lstStyle/>
          <a:p>
            <a:pPr marL="0" marR="0" lvl="0" indent="0" algn="l" defTabSz="914400" rtl="0" eaLnBrk="1" fontAlgn="auto" latinLnBrk="0" hangingPunct="1">
              <a:lnSpc>
                <a:spcPts val="5468"/>
              </a:lnSpc>
              <a:spcBef>
                <a:spcPts val="0"/>
              </a:spcBef>
              <a:spcAft>
                <a:spcPts val="0"/>
              </a:spcAft>
              <a:buClrTx/>
              <a:buSzTx/>
              <a:buFontTx/>
              <a:buNone/>
              <a:tabLst/>
              <a:defRPr/>
            </a:pPr>
            <a:r>
              <a:rPr kumimoji="0" lang="en-US" sz="3906" b="0" i="0" u="none" strike="noStrike" kern="1200" cap="none" spc="0" normalizeH="0" baseline="0" noProof="0" dirty="0">
                <a:ln>
                  <a:noFill/>
                </a:ln>
                <a:solidFill>
                  <a:srgbClr val="221C34"/>
                </a:solidFill>
                <a:effectLst/>
                <a:uLnTx/>
                <a:uFillTx/>
                <a:latin typeface="Calibri (MS)"/>
                <a:ea typeface="Calibri (MS)"/>
                <a:cs typeface="Calibri (MS)"/>
                <a:sym typeface="Calibri (MS)"/>
              </a:rPr>
              <a:t>Why do providers need to pay attention to this?</a:t>
            </a:r>
          </a:p>
        </p:txBody>
      </p:sp>
      <p:sp>
        <p:nvSpPr>
          <p:cNvPr id="13" name="TextBox 13"/>
          <p:cNvSpPr txBox="1"/>
          <p:nvPr/>
        </p:nvSpPr>
        <p:spPr>
          <a:xfrm>
            <a:off x="1133856" y="1572216"/>
            <a:ext cx="128945" cy="492628"/>
          </a:xfrm>
          <a:prstGeom prst="rect">
            <a:avLst/>
          </a:prstGeom>
        </p:spPr>
        <p:txBody>
          <a:bodyPr lIns="0" tIns="0" rIns="0" bIns="0" rtlCol="0" anchor="t">
            <a:spAutoFit/>
          </a:bodyPr>
          <a:lstStyle/>
          <a:p>
            <a:pPr marL="0" marR="0" lvl="0" indent="0" algn="l" defTabSz="914400" rtl="0" eaLnBrk="1" fontAlgn="auto" latinLnBrk="0" hangingPunct="1">
              <a:lnSpc>
                <a:spcPts val="3981"/>
              </a:lnSpc>
              <a:spcBef>
                <a:spcPts val="0"/>
              </a:spcBef>
              <a:spcAft>
                <a:spcPts val="0"/>
              </a:spcAft>
              <a:buClrTx/>
              <a:buSzTx/>
              <a:buFontTx/>
              <a:buNone/>
              <a:tabLst/>
              <a:defRPr/>
            </a:pPr>
            <a:r>
              <a:rPr kumimoji="0" lang="en-US" sz="2843" b="0" i="0" u="none" strike="noStrike" kern="1200" cap="none" spc="0" normalizeH="0" baseline="0" noProof="0">
                <a:ln>
                  <a:noFill/>
                </a:ln>
                <a:solidFill>
                  <a:srgbClr val="221C34"/>
                </a:solidFill>
                <a:effectLst/>
                <a:uLnTx/>
                <a:uFillTx/>
                <a:latin typeface="Arial"/>
                <a:ea typeface="Arial"/>
                <a:cs typeface="Arial"/>
                <a:sym typeface="Arial"/>
              </a:rPr>
              <a:t>•</a:t>
            </a:r>
          </a:p>
        </p:txBody>
      </p:sp>
      <p:sp>
        <p:nvSpPr>
          <p:cNvPr id="14" name="TextBox 14"/>
          <p:cNvSpPr txBox="1"/>
          <p:nvPr/>
        </p:nvSpPr>
        <p:spPr>
          <a:xfrm>
            <a:off x="1133856" y="3854215"/>
            <a:ext cx="128945" cy="492628"/>
          </a:xfrm>
          <a:prstGeom prst="rect">
            <a:avLst/>
          </a:prstGeom>
        </p:spPr>
        <p:txBody>
          <a:bodyPr lIns="0" tIns="0" rIns="0" bIns="0" rtlCol="0" anchor="t">
            <a:spAutoFit/>
          </a:bodyPr>
          <a:lstStyle/>
          <a:p>
            <a:pPr marL="0" marR="0" lvl="0" indent="0" algn="l" defTabSz="914400" rtl="0" eaLnBrk="1" fontAlgn="auto" latinLnBrk="0" hangingPunct="1">
              <a:lnSpc>
                <a:spcPts val="3981"/>
              </a:lnSpc>
              <a:spcBef>
                <a:spcPts val="0"/>
              </a:spcBef>
              <a:spcAft>
                <a:spcPts val="0"/>
              </a:spcAft>
              <a:buClrTx/>
              <a:buSzTx/>
              <a:buFontTx/>
              <a:buNone/>
              <a:tabLst/>
              <a:defRPr/>
            </a:pPr>
            <a:r>
              <a:rPr kumimoji="0" lang="en-US" sz="2843" b="0" i="0" u="none" strike="noStrike" kern="1200" cap="none" spc="0" normalizeH="0" baseline="0" noProof="0">
                <a:ln>
                  <a:noFill/>
                </a:ln>
                <a:solidFill>
                  <a:srgbClr val="221C34"/>
                </a:solidFill>
                <a:effectLst/>
                <a:uLnTx/>
                <a:uFillTx/>
                <a:latin typeface="Arial"/>
                <a:ea typeface="Arial"/>
                <a:cs typeface="Arial"/>
                <a:sym typeface="Arial"/>
              </a:rPr>
              <a:t>•</a:t>
            </a:r>
          </a:p>
        </p:txBody>
      </p:sp>
      <p:sp>
        <p:nvSpPr>
          <p:cNvPr id="15" name="TextBox 15"/>
          <p:cNvSpPr txBox="1"/>
          <p:nvPr/>
        </p:nvSpPr>
        <p:spPr>
          <a:xfrm>
            <a:off x="1112984" y="5506522"/>
            <a:ext cx="128945" cy="797428"/>
          </a:xfrm>
          <a:prstGeom prst="rect">
            <a:avLst/>
          </a:prstGeom>
        </p:spPr>
        <p:txBody>
          <a:bodyPr lIns="0" tIns="0" rIns="0" bIns="0" rtlCol="0" anchor="t">
            <a:spAutoFit/>
          </a:bodyPr>
          <a:lstStyle/>
          <a:p>
            <a:pPr marL="0" marR="0" lvl="0" indent="0" algn="l" defTabSz="914400" rtl="0" eaLnBrk="1" fontAlgn="auto" latinLnBrk="0" hangingPunct="1">
              <a:lnSpc>
                <a:spcPts val="7109"/>
              </a:lnSpc>
              <a:spcBef>
                <a:spcPts val="0"/>
              </a:spcBef>
              <a:spcAft>
                <a:spcPts val="0"/>
              </a:spcAft>
              <a:buClrTx/>
              <a:buSzTx/>
              <a:buFontTx/>
              <a:buNone/>
              <a:tabLst/>
              <a:defRPr/>
            </a:pPr>
            <a:r>
              <a:rPr kumimoji="0" lang="en-US" sz="2843" b="0" i="0" u="none" strike="noStrike" kern="1200" cap="none" spc="0" normalizeH="0" baseline="0" noProof="0" dirty="0">
                <a:ln>
                  <a:noFill/>
                </a:ln>
                <a:solidFill>
                  <a:srgbClr val="221C34"/>
                </a:solidFill>
                <a:effectLst/>
                <a:uLnTx/>
                <a:uFillTx/>
                <a:latin typeface="Arial"/>
                <a:ea typeface="Arial"/>
                <a:cs typeface="Arial"/>
                <a:sym typeface="Arial"/>
              </a:rPr>
              <a:t>•</a:t>
            </a:r>
          </a:p>
        </p:txBody>
      </p:sp>
      <p:sp>
        <p:nvSpPr>
          <p:cNvPr id="16" name="TextBox 16"/>
          <p:cNvSpPr txBox="1"/>
          <p:nvPr/>
        </p:nvSpPr>
        <p:spPr>
          <a:xfrm>
            <a:off x="1112984" y="6441638"/>
            <a:ext cx="149817" cy="765787"/>
          </a:xfrm>
          <a:prstGeom prst="rect">
            <a:avLst/>
          </a:prstGeom>
        </p:spPr>
        <p:txBody>
          <a:bodyPr wrap="square" lIns="0" tIns="0" rIns="0" bIns="0" rtlCol="0" anchor="t">
            <a:spAutoFit/>
          </a:bodyPr>
          <a:lstStyle/>
          <a:p>
            <a:pPr marL="0" marR="0" lvl="0" indent="0" algn="l" defTabSz="914400" rtl="0" eaLnBrk="1" fontAlgn="auto" latinLnBrk="0" hangingPunct="1">
              <a:lnSpc>
                <a:spcPts val="7109"/>
              </a:lnSpc>
              <a:spcBef>
                <a:spcPts val="0"/>
              </a:spcBef>
              <a:spcAft>
                <a:spcPts val="0"/>
              </a:spcAft>
              <a:buClrTx/>
              <a:buSzTx/>
              <a:buFontTx/>
              <a:buNone/>
              <a:tabLst/>
              <a:defRPr/>
            </a:pPr>
            <a:r>
              <a:rPr kumimoji="0" lang="en-US" sz="2843" b="0" i="0" u="none" strike="noStrike" kern="1200" cap="none" spc="0" normalizeH="0" baseline="0" noProof="0" dirty="0">
                <a:ln>
                  <a:noFill/>
                </a:ln>
                <a:solidFill>
                  <a:srgbClr val="221C34"/>
                </a:solidFill>
                <a:effectLst/>
                <a:uLnTx/>
                <a:uFillTx/>
                <a:latin typeface="Arial"/>
                <a:ea typeface="Arial"/>
                <a:cs typeface="Arial"/>
                <a:sym typeface="Arial"/>
              </a:rPr>
              <a:t>•</a:t>
            </a:r>
          </a:p>
        </p:txBody>
      </p:sp>
      <p:sp>
        <p:nvSpPr>
          <p:cNvPr id="17" name="TextBox 17"/>
          <p:cNvSpPr txBox="1"/>
          <p:nvPr/>
        </p:nvSpPr>
        <p:spPr>
          <a:xfrm>
            <a:off x="1457046" y="5541894"/>
            <a:ext cx="15677388" cy="2982291"/>
          </a:xfrm>
          <a:prstGeom prst="rect">
            <a:avLst/>
          </a:prstGeom>
        </p:spPr>
        <p:txBody>
          <a:bodyPr wrap="square" lIns="0" tIns="0" rIns="0" bIns="0" rtlCol="0" anchor="t">
            <a:spAutoFit/>
          </a:bodyPr>
          <a:lstStyle/>
          <a:p>
            <a:pPr marL="0" marR="0" lvl="0" indent="0" algn="l" defTabSz="914400" rtl="0" eaLnBrk="1" fontAlgn="auto" latinLnBrk="0" hangingPunct="1">
              <a:lnSpc>
                <a:spcPts val="7109"/>
              </a:lnSpc>
              <a:spcBef>
                <a:spcPts val="0"/>
              </a:spcBef>
              <a:spcAft>
                <a:spcPts val="0"/>
              </a:spcAft>
              <a:buClrTx/>
              <a:buSzTx/>
              <a:buFontTx/>
              <a:buNone/>
              <a:tabLst/>
              <a:defRPr/>
            </a:pPr>
            <a:r>
              <a:rPr kumimoji="0" lang="en-US" sz="2843" b="0" i="0" u="none" strike="noStrike" kern="1200" cap="none" spc="0" normalizeH="0" baseline="0" noProof="0" dirty="0">
                <a:ln>
                  <a:noFill/>
                </a:ln>
                <a:solidFill>
                  <a:srgbClr val="221C34"/>
                </a:solidFill>
                <a:effectLst/>
                <a:uLnTx/>
                <a:uFillTx/>
                <a:latin typeface="Calibri (MS)"/>
                <a:ea typeface="Calibri (MS)"/>
                <a:cs typeface="Calibri (MS)"/>
                <a:sym typeface="Calibri (MS)"/>
              </a:rPr>
              <a:t>It’s often a </a:t>
            </a:r>
            <a:r>
              <a:rPr kumimoji="0" lang="en-US" sz="2843" b="1" i="0" u="none" strike="noStrike" kern="1200" cap="none" spc="0" normalizeH="0" baseline="0" noProof="0" dirty="0">
                <a:ln>
                  <a:noFill/>
                </a:ln>
                <a:solidFill>
                  <a:srgbClr val="221C34"/>
                </a:solidFill>
                <a:effectLst/>
                <a:uLnTx/>
                <a:uFillTx/>
                <a:latin typeface="Calibri (MS) Bold"/>
                <a:ea typeface="Calibri (MS) Bold"/>
                <a:cs typeface="Calibri (MS) Bold"/>
                <a:sym typeface="Calibri (MS) Bold"/>
              </a:rPr>
              <a:t>contractual requirement </a:t>
            </a:r>
            <a:r>
              <a:rPr kumimoji="0" lang="en-US" sz="2843" b="0" i="0" u="none" strike="noStrike" kern="1200" cap="none" spc="0" normalizeH="0" baseline="0" noProof="0" dirty="0">
                <a:ln>
                  <a:noFill/>
                </a:ln>
                <a:solidFill>
                  <a:srgbClr val="221C34"/>
                </a:solidFill>
                <a:effectLst/>
                <a:uLnTx/>
                <a:uFillTx/>
                <a:latin typeface="Calibri (MS)"/>
                <a:ea typeface="Calibri (MS)"/>
                <a:cs typeface="Calibri (MS)"/>
                <a:sym typeface="Calibri (MS)"/>
              </a:rPr>
              <a:t>from councils and the NHS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MS)"/>
                <a:ea typeface="Calibri (MS)"/>
                <a:cs typeface="Calibri (MS)"/>
                <a:sym typeface="Calibri (MS)"/>
              </a:rPr>
              <a:t>The DSPT will be your passport to accessing the London Care Record, the Universal Care Plan, GP Connect and other digital innovations or integrations with health services, enabling you to be part of a truly joined up care network with the interests of the people you support and care for at the </a:t>
            </a:r>
            <a:r>
              <a:rPr kumimoji="0" lang="en-US" sz="2800" b="0" i="0" u="none" strike="noStrike" kern="1200" cap="none" spc="0" normalizeH="0" baseline="0" noProof="0" dirty="0" err="1">
                <a:ln>
                  <a:noFill/>
                </a:ln>
                <a:solidFill>
                  <a:srgbClr val="000000"/>
                </a:solidFill>
                <a:effectLst/>
                <a:uLnTx/>
                <a:uFillTx/>
                <a:latin typeface="Calibri (MS)"/>
                <a:ea typeface="Calibri (MS)"/>
                <a:cs typeface="Calibri (MS)"/>
                <a:sym typeface="Calibri (MS)"/>
              </a:rPr>
              <a:t>centre</a:t>
            </a:r>
            <a:endParaRPr kumimoji="0" lang="en-US" sz="2843" b="0" i="0" u="none" strike="noStrike" kern="1200" cap="none" spc="0" normalizeH="0" baseline="0" noProof="0" dirty="0">
              <a:ln>
                <a:noFill/>
              </a:ln>
              <a:solidFill>
                <a:srgbClr val="221C34"/>
              </a:solidFill>
              <a:effectLst/>
              <a:uLnTx/>
              <a:uFillTx/>
              <a:latin typeface="Calibri (MS)"/>
              <a:ea typeface="Calibri (MS)"/>
              <a:cs typeface="Calibri (MS)"/>
              <a:sym typeface="Calibri (MS)"/>
            </a:endParaRPr>
          </a:p>
          <a:p>
            <a:pPr marL="0" marR="0" lvl="0" indent="0" algn="l" defTabSz="914400" rtl="0" eaLnBrk="1" fontAlgn="auto" latinLnBrk="0" hangingPunct="1">
              <a:lnSpc>
                <a:spcPts val="7109"/>
              </a:lnSpc>
              <a:spcBef>
                <a:spcPts val="0"/>
              </a:spcBef>
              <a:spcAft>
                <a:spcPts val="0"/>
              </a:spcAft>
              <a:buClrTx/>
              <a:buSzTx/>
              <a:buFontTx/>
              <a:buNone/>
              <a:tabLst/>
              <a:defRPr/>
            </a:pPr>
            <a:r>
              <a:rPr kumimoji="0" lang="en-US" sz="2843" b="0" i="0" u="none" strike="noStrike" kern="1200" cap="none" spc="0" normalizeH="0" baseline="0" noProof="0" dirty="0">
                <a:ln>
                  <a:noFill/>
                </a:ln>
                <a:solidFill>
                  <a:srgbClr val="221C34"/>
                </a:solidFill>
                <a:effectLst/>
                <a:uLnTx/>
                <a:uFillTx/>
                <a:latin typeface="Calibri (MS)"/>
                <a:ea typeface="Calibri (MS)"/>
                <a:cs typeface="Calibri (MS)"/>
                <a:sym typeface="Calibri (MS)"/>
              </a:rPr>
              <a:t> </a:t>
            </a:r>
          </a:p>
        </p:txBody>
      </p:sp>
      <p:sp>
        <p:nvSpPr>
          <p:cNvPr id="19" name="TextBox 19"/>
          <p:cNvSpPr txBox="1"/>
          <p:nvPr/>
        </p:nvSpPr>
        <p:spPr>
          <a:xfrm>
            <a:off x="1476756" y="1727421"/>
            <a:ext cx="14637458" cy="634854"/>
          </a:xfrm>
          <a:prstGeom prst="rect">
            <a:avLst/>
          </a:prstGeom>
        </p:spPr>
        <p:txBody>
          <a:bodyPr lIns="0" tIns="0" rIns="0" bIns="0" rtlCol="0" anchor="t">
            <a:spAutoFit/>
          </a:bodyPr>
          <a:lstStyle/>
          <a:p>
            <a:pPr marL="0" marR="0" lvl="0" indent="0" algn="l" defTabSz="914400" rtl="0" eaLnBrk="1" fontAlgn="auto" latinLnBrk="0" hangingPunct="1">
              <a:lnSpc>
                <a:spcPts val="2394"/>
              </a:lnSpc>
              <a:spcBef>
                <a:spcPts val="0"/>
              </a:spcBef>
              <a:spcAft>
                <a:spcPts val="0"/>
              </a:spcAft>
              <a:buClrTx/>
              <a:buSzTx/>
              <a:buFontTx/>
              <a:buNone/>
              <a:tabLst/>
              <a:defRPr/>
            </a:pPr>
            <a:r>
              <a:rPr kumimoji="0" lang="en-US" sz="2843" b="0" i="0" u="none" strike="noStrike" kern="1200" cap="none" spc="0" normalizeH="0" baseline="0" noProof="0" dirty="0">
                <a:ln>
                  <a:noFill/>
                </a:ln>
                <a:solidFill>
                  <a:srgbClr val="221C34"/>
                </a:solidFill>
                <a:effectLst/>
                <a:uLnTx/>
                <a:uFillTx/>
                <a:latin typeface="Calibri (MS)"/>
                <a:ea typeface="Calibri (MS)"/>
                <a:cs typeface="Calibri (MS)"/>
                <a:sym typeface="Calibri (MS)"/>
              </a:rPr>
              <a:t>Data and cyber security is important for </a:t>
            </a:r>
            <a:r>
              <a:rPr kumimoji="0" lang="en-US" sz="2843" b="1" i="0" u="none" strike="noStrike" kern="1200" cap="none" spc="0" normalizeH="0" baseline="0" noProof="0" dirty="0">
                <a:ln>
                  <a:noFill/>
                </a:ln>
                <a:solidFill>
                  <a:srgbClr val="221C34"/>
                </a:solidFill>
                <a:effectLst/>
                <a:uLnTx/>
                <a:uFillTx/>
                <a:latin typeface="Calibri (MS) Bold"/>
                <a:ea typeface="Calibri (MS) Bold"/>
                <a:cs typeface="Calibri (MS) Bold"/>
                <a:sym typeface="Calibri (MS) Bold"/>
              </a:rPr>
              <a:t>safe sharing of records </a:t>
            </a:r>
            <a:r>
              <a:rPr kumimoji="0" lang="en-US" sz="2843" b="0" i="0" u="none" strike="noStrike" kern="1200" cap="none" spc="0" normalizeH="0" baseline="0" noProof="0" dirty="0">
                <a:ln>
                  <a:noFill/>
                </a:ln>
                <a:solidFill>
                  <a:srgbClr val="221C34"/>
                </a:solidFill>
                <a:effectLst/>
                <a:uLnTx/>
                <a:uFillTx/>
                <a:latin typeface="Calibri (MS)"/>
                <a:ea typeface="Calibri (MS)"/>
                <a:cs typeface="Calibri (MS)"/>
                <a:sym typeface="Calibri (MS)"/>
              </a:rPr>
              <a:t>– especially with the use of digital technology which increased during the pandemic</a:t>
            </a:r>
          </a:p>
        </p:txBody>
      </p:sp>
      <p:sp>
        <p:nvSpPr>
          <p:cNvPr id="20" name="TextBox 20"/>
          <p:cNvSpPr txBox="1"/>
          <p:nvPr/>
        </p:nvSpPr>
        <p:spPr>
          <a:xfrm>
            <a:off x="1476756" y="4009420"/>
            <a:ext cx="15464276" cy="671779"/>
          </a:xfrm>
          <a:prstGeom prst="rect">
            <a:avLst/>
          </a:prstGeom>
        </p:spPr>
        <p:txBody>
          <a:bodyPr lIns="0" tIns="0" rIns="0" bIns="0" rtlCol="0" anchor="t">
            <a:spAutoFit/>
          </a:bodyPr>
          <a:lstStyle/>
          <a:p>
            <a:pPr marL="0" marR="0" lvl="0" indent="0" algn="l" defTabSz="914400" rtl="0" eaLnBrk="1" fontAlgn="auto" latinLnBrk="0" hangingPunct="1">
              <a:lnSpc>
                <a:spcPts val="2394"/>
              </a:lnSpc>
              <a:spcBef>
                <a:spcPts val="0"/>
              </a:spcBef>
              <a:spcAft>
                <a:spcPts val="0"/>
              </a:spcAft>
              <a:buClrTx/>
              <a:buSzTx/>
              <a:buFontTx/>
              <a:buNone/>
              <a:tabLst/>
              <a:defRPr/>
            </a:pPr>
            <a:r>
              <a:rPr kumimoji="0" lang="en-US" sz="2843" b="0" i="0" u="none" strike="noStrike" kern="1200" cap="none" spc="0" normalizeH="0" baseline="0" noProof="0">
                <a:ln>
                  <a:noFill/>
                </a:ln>
                <a:solidFill>
                  <a:srgbClr val="221C34"/>
                </a:solidFill>
                <a:effectLst/>
                <a:uLnTx/>
                <a:uFillTx/>
                <a:latin typeface="Calibri (MS)"/>
                <a:ea typeface="Calibri (MS)"/>
                <a:cs typeface="Calibri (MS)"/>
                <a:sym typeface="Calibri (MS)"/>
              </a:rPr>
              <a:t>It will help </a:t>
            </a:r>
            <a:r>
              <a:rPr kumimoji="0" lang="en-US" sz="2843" b="1" i="0" u="none" strike="noStrike" kern="1200" cap="none" spc="0" normalizeH="0" baseline="0" noProof="0">
                <a:ln>
                  <a:noFill/>
                </a:ln>
                <a:solidFill>
                  <a:srgbClr val="221C34"/>
                </a:solidFill>
                <a:effectLst/>
                <a:uLnTx/>
                <a:uFillTx/>
                <a:latin typeface="Calibri (MS) Bold"/>
                <a:ea typeface="Calibri (MS) Bold"/>
                <a:cs typeface="Calibri (MS) Bold"/>
                <a:sym typeface="Calibri (MS) Bold"/>
              </a:rPr>
              <a:t>protect your business </a:t>
            </a:r>
            <a:r>
              <a:rPr kumimoji="0" lang="en-US" sz="2843" b="0" i="0" u="none" strike="noStrike" kern="1200" cap="none" spc="0" normalizeH="0" baseline="0" noProof="0">
                <a:ln>
                  <a:noFill/>
                </a:ln>
                <a:solidFill>
                  <a:srgbClr val="221C34"/>
                </a:solidFill>
                <a:effectLst/>
                <a:uLnTx/>
                <a:uFillTx/>
                <a:latin typeface="Calibri (MS)"/>
                <a:ea typeface="Calibri (MS)"/>
                <a:cs typeface="Calibri (MS)"/>
                <a:sym typeface="Calibri (MS)"/>
              </a:rPr>
              <a:t>from the risk of being fined for a data breach and from the disruption of a cyberattack</a:t>
            </a:r>
          </a:p>
        </p:txBody>
      </p:sp>
      <p:sp>
        <p:nvSpPr>
          <p:cNvPr id="21" name="TextBox 21"/>
          <p:cNvSpPr txBox="1"/>
          <p:nvPr/>
        </p:nvSpPr>
        <p:spPr>
          <a:xfrm>
            <a:off x="1133856" y="2863377"/>
            <a:ext cx="129102" cy="493157"/>
          </a:xfrm>
          <a:prstGeom prst="rect">
            <a:avLst/>
          </a:prstGeom>
        </p:spPr>
        <p:txBody>
          <a:bodyPr lIns="0" tIns="0" rIns="0" bIns="0" rtlCol="0" anchor="t">
            <a:spAutoFit/>
          </a:bodyPr>
          <a:lstStyle/>
          <a:p>
            <a:pPr marL="0" marR="0" lvl="0" indent="0" algn="l" defTabSz="914400" rtl="0" eaLnBrk="1" fontAlgn="auto" latinLnBrk="0" hangingPunct="1">
              <a:lnSpc>
                <a:spcPts val="3986"/>
              </a:lnSpc>
              <a:spcBef>
                <a:spcPts val="0"/>
              </a:spcBef>
              <a:spcAft>
                <a:spcPts val="0"/>
              </a:spcAft>
              <a:buClrTx/>
              <a:buSzTx/>
              <a:buFontTx/>
              <a:buNone/>
              <a:tabLst/>
              <a:defRPr/>
            </a:pPr>
            <a:r>
              <a:rPr kumimoji="0" lang="en-US" sz="2847" b="0" i="0" u="none" strike="noStrike" kern="1200" cap="none" spc="0" normalizeH="0" baseline="0" noProof="0">
                <a:ln>
                  <a:noFill/>
                </a:ln>
                <a:solidFill>
                  <a:srgbClr val="221C34"/>
                </a:solidFill>
                <a:effectLst/>
                <a:uLnTx/>
                <a:uFillTx/>
                <a:latin typeface="Arial"/>
                <a:ea typeface="Arial"/>
                <a:cs typeface="Arial"/>
                <a:sym typeface="Arial"/>
              </a:rPr>
              <a:t>•</a:t>
            </a:r>
          </a:p>
        </p:txBody>
      </p:sp>
      <p:sp>
        <p:nvSpPr>
          <p:cNvPr id="22" name="TextBox 22"/>
          <p:cNvSpPr txBox="1"/>
          <p:nvPr/>
        </p:nvSpPr>
        <p:spPr>
          <a:xfrm>
            <a:off x="1133856" y="5147662"/>
            <a:ext cx="129102" cy="493157"/>
          </a:xfrm>
          <a:prstGeom prst="rect">
            <a:avLst/>
          </a:prstGeom>
        </p:spPr>
        <p:txBody>
          <a:bodyPr lIns="0" tIns="0" rIns="0" bIns="0" rtlCol="0" anchor="t">
            <a:spAutoFit/>
          </a:bodyPr>
          <a:lstStyle/>
          <a:p>
            <a:pPr marL="0" marR="0" lvl="0" indent="0" algn="l" defTabSz="914400" rtl="0" eaLnBrk="1" fontAlgn="auto" latinLnBrk="0" hangingPunct="1">
              <a:lnSpc>
                <a:spcPts val="3986"/>
              </a:lnSpc>
              <a:spcBef>
                <a:spcPts val="0"/>
              </a:spcBef>
              <a:spcAft>
                <a:spcPts val="0"/>
              </a:spcAft>
              <a:buClrTx/>
              <a:buSzTx/>
              <a:buFontTx/>
              <a:buNone/>
              <a:tabLst/>
              <a:defRPr/>
            </a:pPr>
            <a:r>
              <a:rPr kumimoji="0" lang="en-US" sz="2847" b="0" i="0" u="none" strike="noStrike" kern="1200" cap="none" spc="0" normalizeH="0" baseline="0" noProof="0">
                <a:ln>
                  <a:noFill/>
                </a:ln>
                <a:solidFill>
                  <a:srgbClr val="221C34"/>
                </a:solidFill>
                <a:effectLst/>
                <a:uLnTx/>
                <a:uFillTx/>
                <a:latin typeface="Arial"/>
                <a:ea typeface="Arial"/>
                <a:cs typeface="Arial"/>
                <a:sym typeface="Arial"/>
              </a:rPr>
              <a:t>•</a:t>
            </a:r>
          </a:p>
        </p:txBody>
      </p:sp>
      <p:sp>
        <p:nvSpPr>
          <p:cNvPr id="23" name="TextBox 23"/>
          <p:cNvSpPr txBox="1"/>
          <p:nvPr/>
        </p:nvSpPr>
        <p:spPr>
          <a:xfrm>
            <a:off x="1476756" y="2866225"/>
            <a:ext cx="8904141" cy="520670"/>
          </a:xfrm>
          <a:prstGeom prst="rect">
            <a:avLst/>
          </a:prstGeom>
        </p:spPr>
        <p:txBody>
          <a:bodyPr lIns="0" tIns="0" rIns="0" bIns="0" rtlCol="0" anchor="t">
            <a:spAutoFit/>
          </a:bodyPr>
          <a:lstStyle/>
          <a:p>
            <a:pPr marL="0" marR="0" lvl="0" indent="0" algn="l" defTabSz="914400" rtl="0" eaLnBrk="1" fontAlgn="auto" latinLnBrk="0" hangingPunct="1">
              <a:lnSpc>
                <a:spcPts val="3986"/>
              </a:lnSpc>
              <a:spcBef>
                <a:spcPts val="0"/>
              </a:spcBef>
              <a:spcAft>
                <a:spcPts val="0"/>
              </a:spcAft>
              <a:buClrTx/>
              <a:buSzTx/>
              <a:buFontTx/>
              <a:buNone/>
              <a:tabLst/>
              <a:defRPr/>
            </a:pPr>
            <a:r>
              <a:rPr kumimoji="0" lang="en-US" sz="2847" b="0" i="0" u="none" strike="noStrike" kern="1200" cap="none" spc="0" normalizeH="0" baseline="0" noProof="0">
                <a:ln>
                  <a:noFill/>
                </a:ln>
                <a:solidFill>
                  <a:srgbClr val="221C34"/>
                </a:solidFill>
                <a:effectLst/>
                <a:uLnTx/>
                <a:uFillTx/>
                <a:latin typeface="Calibri (MS)"/>
                <a:ea typeface="Calibri (MS)"/>
                <a:cs typeface="Calibri (MS)"/>
                <a:sym typeface="Calibri (MS)"/>
              </a:rPr>
              <a:t>It will help you </a:t>
            </a:r>
            <a:r>
              <a:rPr kumimoji="0" lang="en-US" sz="2847" b="1" i="0" u="none" strike="noStrike" kern="1200" cap="none" spc="0" normalizeH="0" baseline="0" noProof="0">
                <a:ln>
                  <a:noFill/>
                </a:ln>
                <a:solidFill>
                  <a:srgbClr val="221C34"/>
                </a:solidFill>
                <a:effectLst/>
                <a:uLnTx/>
                <a:uFillTx/>
                <a:latin typeface="Calibri (MS) Bold"/>
                <a:ea typeface="Calibri (MS) Bold"/>
                <a:cs typeface="Calibri (MS) Bold"/>
                <a:sym typeface="Calibri (MS) Bold"/>
              </a:rPr>
              <a:t>keep people’s confidential information safe</a:t>
            </a:r>
          </a:p>
        </p:txBody>
      </p:sp>
      <p:sp>
        <p:nvSpPr>
          <p:cNvPr id="24" name="TextBox 24"/>
          <p:cNvSpPr txBox="1"/>
          <p:nvPr/>
        </p:nvSpPr>
        <p:spPr>
          <a:xfrm>
            <a:off x="1476756" y="5150510"/>
            <a:ext cx="11015591" cy="520670"/>
          </a:xfrm>
          <a:prstGeom prst="rect">
            <a:avLst/>
          </a:prstGeom>
        </p:spPr>
        <p:txBody>
          <a:bodyPr lIns="0" tIns="0" rIns="0" bIns="0" rtlCol="0" anchor="t">
            <a:spAutoFit/>
          </a:bodyPr>
          <a:lstStyle/>
          <a:p>
            <a:pPr marL="0" marR="0" lvl="0" indent="0" algn="l" defTabSz="914400" rtl="0" eaLnBrk="1" fontAlgn="auto" latinLnBrk="0" hangingPunct="1">
              <a:lnSpc>
                <a:spcPts val="3986"/>
              </a:lnSpc>
              <a:spcBef>
                <a:spcPts val="0"/>
              </a:spcBef>
              <a:spcAft>
                <a:spcPts val="0"/>
              </a:spcAft>
              <a:buClrTx/>
              <a:buSzTx/>
              <a:buFontTx/>
              <a:buNone/>
              <a:tabLst/>
              <a:defRPr/>
            </a:pPr>
            <a:r>
              <a:rPr kumimoji="0" lang="en-US" sz="2847" b="0" i="0" u="none" strike="noStrike" kern="1200" cap="none" spc="0" normalizeH="0" baseline="0" noProof="0" dirty="0">
                <a:ln>
                  <a:noFill/>
                </a:ln>
                <a:solidFill>
                  <a:srgbClr val="221C34"/>
                </a:solidFill>
                <a:effectLst/>
                <a:uLnTx/>
                <a:uFillTx/>
                <a:latin typeface="Calibri (MS)"/>
                <a:ea typeface="Calibri (MS)"/>
                <a:cs typeface="Calibri (MS)"/>
                <a:sym typeface="Calibri (MS)"/>
              </a:rPr>
              <a:t>The DSPT will </a:t>
            </a:r>
            <a:r>
              <a:rPr kumimoji="0" lang="en-US" sz="2847" b="1" i="0" u="none" strike="noStrike" kern="1200" cap="none" spc="0" normalizeH="0" baseline="0" noProof="0" dirty="0">
                <a:ln>
                  <a:noFill/>
                </a:ln>
                <a:solidFill>
                  <a:srgbClr val="221C34"/>
                </a:solidFill>
                <a:effectLst/>
                <a:uLnTx/>
                <a:uFillTx/>
                <a:latin typeface="Calibri (MS) Bold"/>
                <a:ea typeface="Calibri (MS) Bold"/>
                <a:cs typeface="Calibri (MS) Bold"/>
                <a:sym typeface="Calibri (MS) Bold"/>
              </a:rPr>
              <a:t>demonstrate compliance with legal and CQC requirements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4CFDA"/>
        </a:solidFill>
        <a:effectLst/>
      </p:bgPr>
    </p:bg>
    <p:spTree>
      <p:nvGrpSpPr>
        <p:cNvPr id="1" name=""/>
        <p:cNvGrpSpPr/>
        <p:nvPr/>
      </p:nvGrpSpPr>
      <p:grpSpPr>
        <a:xfrm>
          <a:off x="0" y="0"/>
          <a:ext cx="0" cy="0"/>
          <a:chOff x="0" y="0"/>
          <a:chExt cx="0" cy="0"/>
        </a:xfrm>
      </p:grpSpPr>
      <p:sp>
        <p:nvSpPr>
          <p:cNvPr id="2" name="Freeform 2"/>
          <p:cNvSpPr/>
          <p:nvPr/>
        </p:nvSpPr>
        <p:spPr>
          <a:xfrm>
            <a:off x="0" y="0"/>
            <a:ext cx="10125125" cy="10287000"/>
          </a:xfrm>
          <a:custGeom>
            <a:avLst/>
            <a:gdLst/>
            <a:ahLst/>
            <a:cxnLst/>
            <a:rect l="l" t="t" r="r" b="b"/>
            <a:pathLst>
              <a:path w="10125125" h="10287000">
                <a:moveTo>
                  <a:pt x="0" y="0"/>
                </a:moveTo>
                <a:lnTo>
                  <a:pt x="10125125" y="0"/>
                </a:lnTo>
                <a:lnTo>
                  <a:pt x="10125125" y="10287000"/>
                </a:lnTo>
                <a:lnTo>
                  <a:pt x="0" y="10287000"/>
                </a:lnTo>
                <a:lnTo>
                  <a:pt x="0" y="0"/>
                </a:lnTo>
                <a:close/>
              </a:path>
            </a:pathLst>
          </a:custGeom>
          <a:blipFill>
            <a:blip r:embed="rId2"/>
            <a:stretch>
              <a:fillRect l="-28052" r="-24441"/>
            </a:stretch>
          </a:blipFill>
        </p:spPr>
        <p:txBody>
          <a:bodyPr/>
          <a:lstStyle/>
          <a:p>
            <a:endParaRPr lang="en-US"/>
          </a:p>
        </p:txBody>
      </p:sp>
      <p:sp>
        <p:nvSpPr>
          <p:cNvPr id="3" name="TextBox 3"/>
          <p:cNvSpPr txBox="1"/>
          <p:nvPr/>
        </p:nvSpPr>
        <p:spPr>
          <a:xfrm>
            <a:off x="10250744" y="2087869"/>
            <a:ext cx="7779088" cy="6136745"/>
          </a:xfrm>
          <a:prstGeom prst="rect">
            <a:avLst/>
          </a:prstGeom>
        </p:spPr>
        <p:txBody>
          <a:bodyPr lIns="0" tIns="0" rIns="0" bIns="0" rtlCol="0" anchor="t">
            <a:spAutoFit/>
          </a:bodyPr>
          <a:lstStyle/>
          <a:p>
            <a:pPr lvl="0" algn="ctr">
              <a:lnSpc>
                <a:spcPts val="4790"/>
              </a:lnSpc>
              <a:spcBef>
                <a:spcPct val="0"/>
              </a:spcBef>
            </a:pPr>
            <a:r>
              <a:rPr lang="en-US" sz="3991" b="1" dirty="0">
                <a:solidFill>
                  <a:srgbClr val="000000"/>
                </a:solidFill>
                <a:latin typeface="Calibri (MS) Bold"/>
                <a:ea typeface="Calibri (MS) Bold"/>
                <a:cs typeface="Calibri (MS) Bold"/>
                <a:sym typeface="Calibri (MS) Bold"/>
              </a:rPr>
              <a:t>The Better Security, Better Care </a:t>
            </a:r>
            <a:r>
              <a:rPr lang="en-US" sz="3991" b="1" dirty="0" err="1">
                <a:solidFill>
                  <a:srgbClr val="000000"/>
                </a:solidFill>
                <a:latin typeface="Calibri (MS) Bold"/>
                <a:ea typeface="Calibri (MS) Bold"/>
                <a:cs typeface="Calibri (MS) Bold"/>
                <a:sym typeface="Calibri (MS) Bold"/>
              </a:rPr>
              <a:t>Programme</a:t>
            </a:r>
            <a:r>
              <a:rPr lang="en-US" sz="3991" b="1" dirty="0">
                <a:solidFill>
                  <a:srgbClr val="000000"/>
                </a:solidFill>
                <a:latin typeface="Calibri (MS) Bold"/>
                <a:ea typeface="Calibri (MS) Bold"/>
                <a:cs typeface="Calibri (MS) Bold"/>
                <a:sym typeface="Calibri (MS) Bold"/>
              </a:rPr>
              <a:t> provides free support (Funded by DHSE)</a:t>
            </a:r>
          </a:p>
          <a:p>
            <a:pPr lvl="0" algn="ctr">
              <a:lnSpc>
                <a:spcPts val="4790"/>
              </a:lnSpc>
              <a:spcBef>
                <a:spcPct val="0"/>
              </a:spcBef>
            </a:pPr>
            <a:r>
              <a:rPr lang="en-US" sz="3991" b="1" dirty="0">
                <a:solidFill>
                  <a:srgbClr val="000000"/>
                </a:solidFill>
                <a:latin typeface="Calibri (MS) Bold"/>
                <a:ea typeface="Calibri (MS) Bold"/>
                <a:cs typeface="Calibri (MS) Bold"/>
                <a:sym typeface="Calibri (MS) Bold"/>
              </a:rPr>
              <a:t> for Adult Social Care to help providers complete the DSPT. It does this through 28 Local Support Partners situated across England (with LCAS in South London) to offer </a:t>
            </a:r>
            <a:r>
              <a:rPr lang="en-US" sz="3991" b="1" dirty="0" err="1">
                <a:solidFill>
                  <a:srgbClr val="000000"/>
                </a:solidFill>
                <a:latin typeface="Calibri (MS) Bold"/>
                <a:ea typeface="Calibri (MS) Bold"/>
                <a:cs typeface="Calibri (MS) Bold"/>
                <a:sym typeface="Calibri (MS) Bold"/>
              </a:rPr>
              <a:t>specialised</a:t>
            </a:r>
            <a:r>
              <a:rPr lang="en-US" sz="3991" b="1" dirty="0">
                <a:solidFill>
                  <a:srgbClr val="000000"/>
                </a:solidFill>
                <a:latin typeface="Calibri (MS) Bold"/>
                <a:ea typeface="Calibri (MS) Bold"/>
                <a:cs typeface="Calibri (MS) Bold"/>
                <a:sym typeface="Calibri (MS) Bold"/>
              </a:rPr>
              <a:t>, tailored support to the sector.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12B87"/>
        </a:solidFill>
        <a:effectLst/>
      </p:bgPr>
    </p:bg>
    <p:spTree>
      <p:nvGrpSpPr>
        <p:cNvPr id="1" name=""/>
        <p:cNvGrpSpPr/>
        <p:nvPr/>
      </p:nvGrpSpPr>
      <p:grpSpPr>
        <a:xfrm>
          <a:off x="0" y="0"/>
          <a:ext cx="0" cy="0"/>
          <a:chOff x="0" y="0"/>
          <a:chExt cx="0" cy="0"/>
        </a:xfrm>
      </p:grpSpPr>
      <p:sp>
        <p:nvSpPr>
          <p:cNvPr id="2" name="Freeform 2"/>
          <p:cNvSpPr/>
          <p:nvPr/>
        </p:nvSpPr>
        <p:spPr>
          <a:xfrm>
            <a:off x="528052" y="9113068"/>
            <a:ext cx="1857989" cy="1038901"/>
          </a:xfrm>
          <a:custGeom>
            <a:avLst/>
            <a:gdLst/>
            <a:ahLst/>
            <a:cxnLst/>
            <a:rect l="l" t="t" r="r" b="b"/>
            <a:pathLst>
              <a:path w="1857989" h="1038901">
                <a:moveTo>
                  <a:pt x="0" y="0"/>
                </a:moveTo>
                <a:lnTo>
                  <a:pt x="1857989" y="0"/>
                </a:lnTo>
                <a:lnTo>
                  <a:pt x="1857989" y="1038901"/>
                </a:lnTo>
                <a:lnTo>
                  <a:pt x="0" y="10389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6513000" y="9273002"/>
            <a:ext cx="222428" cy="222428"/>
          </a:xfrm>
          <a:custGeom>
            <a:avLst/>
            <a:gdLst/>
            <a:ahLst/>
            <a:cxnLst/>
            <a:rect l="l" t="t" r="r" b="b"/>
            <a:pathLst>
              <a:path w="222428" h="222428">
                <a:moveTo>
                  <a:pt x="0" y="0"/>
                </a:moveTo>
                <a:lnTo>
                  <a:pt x="222428" y="0"/>
                </a:lnTo>
                <a:lnTo>
                  <a:pt x="222428" y="222428"/>
                </a:lnTo>
                <a:lnTo>
                  <a:pt x="0" y="2224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9152472" y="9512303"/>
            <a:ext cx="119572" cy="187309"/>
            <a:chOff x="0" y="0"/>
            <a:chExt cx="79705" cy="124879"/>
          </a:xfrm>
        </p:grpSpPr>
        <p:sp>
          <p:nvSpPr>
            <p:cNvPr id="5" name="Freeform 5"/>
            <p:cNvSpPr/>
            <p:nvPr/>
          </p:nvSpPr>
          <p:spPr>
            <a:xfrm>
              <a:off x="0" y="0"/>
              <a:ext cx="79624" cy="124847"/>
            </a:xfrm>
            <a:custGeom>
              <a:avLst/>
              <a:gdLst/>
              <a:ahLst/>
              <a:cxnLst/>
              <a:rect l="l" t="t" r="r" b="b"/>
              <a:pathLst>
                <a:path w="79624" h="124847">
                  <a:moveTo>
                    <a:pt x="5842" y="0"/>
                  </a:moveTo>
                  <a:cubicBezTo>
                    <a:pt x="2540" y="0"/>
                    <a:pt x="0" y="2921"/>
                    <a:pt x="0" y="6477"/>
                  </a:cubicBezTo>
                  <a:lnTo>
                    <a:pt x="0" y="46865"/>
                  </a:lnTo>
                  <a:lnTo>
                    <a:pt x="0" y="109860"/>
                  </a:lnTo>
                  <a:cubicBezTo>
                    <a:pt x="0" y="113289"/>
                    <a:pt x="2413" y="115956"/>
                    <a:pt x="5461" y="115956"/>
                  </a:cubicBezTo>
                  <a:cubicBezTo>
                    <a:pt x="6985" y="115956"/>
                    <a:pt x="8508" y="115194"/>
                    <a:pt x="9651" y="113924"/>
                  </a:cubicBezTo>
                  <a:lnTo>
                    <a:pt x="30224" y="87507"/>
                  </a:lnTo>
                  <a:lnTo>
                    <a:pt x="44701" y="119893"/>
                  </a:lnTo>
                  <a:cubicBezTo>
                    <a:pt x="46098" y="123069"/>
                    <a:pt x="48892" y="124847"/>
                    <a:pt x="51813" y="124847"/>
                  </a:cubicBezTo>
                  <a:cubicBezTo>
                    <a:pt x="52956" y="124847"/>
                    <a:pt x="54226" y="124593"/>
                    <a:pt x="55368" y="123958"/>
                  </a:cubicBezTo>
                  <a:cubicBezTo>
                    <a:pt x="59305" y="121799"/>
                    <a:pt x="60956" y="116464"/>
                    <a:pt x="58924" y="112019"/>
                  </a:cubicBezTo>
                  <a:lnTo>
                    <a:pt x="44828" y="80268"/>
                  </a:lnTo>
                  <a:lnTo>
                    <a:pt x="74163" y="80268"/>
                  </a:lnTo>
                  <a:cubicBezTo>
                    <a:pt x="77211" y="80268"/>
                    <a:pt x="79624" y="77474"/>
                    <a:pt x="79624" y="74171"/>
                  </a:cubicBezTo>
                  <a:lnTo>
                    <a:pt x="79624" y="74044"/>
                  </a:lnTo>
                  <a:cubicBezTo>
                    <a:pt x="79624" y="72266"/>
                    <a:pt x="78989" y="70615"/>
                    <a:pt x="77719" y="69472"/>
                  </a:cubicBezTo>
                  <a:lnTo>
                    <a:pt x="9651" y="1651"/>
                  </a:lnTo>
                  <a:cubicBezTo>
                    <a:pt x="8508" y="635"/>
                    <a:pt x="7239" y="0"/>
                    <a:pt x="5842" y="0"/>
                  </a:cubicBezTo>
                  <a:close/>
                </a:path>
              </a:pathLst>
            </a:custGeom>
            <a:solidFill>
              <a:srgbClr val="FFA5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370710" y="297591"/>
            <a:ext cx="17563524" cy="8785398"/>
          </a:xfrm>
          <a:custGeom>
            <a:avLst/>
            <a:gdLst/>
            <a:ahLst/>
            <a:cxnLst/>
            <a:rect l="l" t="t" r="r" b="b"/>
            <a:pathLst>
              <a:path w="17563524" h="8785398">
                <a:moveTo>
                  <a:pt x="0" y="0"/>
                </a:moveTo>
                <a:lnTo>
                  <a:pt x="17563523" y="0"/>
                </a:lnTo>
                <a:lnTo>
                  <a:pt x="17563523" y="8785398"/>
                </a:lnTo>
                <a:lnTo>
                  <a:pt x="0" y="87853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p:cNvGrpSpPr/>
          <p:nvPr/>
        </p:nvGrpSpPr>
        <p:grpSpPr>
          <a:xfrm>
            <a:off x="14818395" y="9539964"/>
            <a:ext cx="214455" cy="160563"/>
            <a:chOff x="0" y="0"/>
            <a:chExt cx="142977" cy="107036"/>
          </a:xfrm>
        </p:grpSpPr>
        <p:sp>
          <p:nvSpPr>
            <p:cNvPr id="8" name="Freeform 8"/>
            <p:cNvSpPr/>
            <p:nvPr/>
          </p:nvSpPr>
          <p:spPr>
            <a:xfrm>
              <a:off x="0" y="0"/>
              <a:ext cx="143008" cy="106932"/>
            </a:xfrm>
            <a:custGeom>
              <a:avLst/>
              <a:gdLst/>
              <a:ahLst/>
              <a:cxnLst/>
              <a:rect l="l" t="t" r="r" b="b"/>
              <a:pathLst>
                <a:path w="143008" h="106932">
                  <a:moveTo>
                    <a:pt x="17908" y="13335"/>
                  </a:moveTo>
                  <a:cubicBezTo>
                    <a:pt x="15495" y="13335"/>
                    <a:pt x="13463" y="15367"/>
                    <a:pt x="13463" y="17779"/>
                  </a:cubicBezTo>
                  <a:lnTo>
                    <a:pt x="13463" y="24002"/>
                  </a:lnTo>
                  <a:lnTo>
                    <a:pt x="61598" y="63498"/>
                  </a:lnTo>
                  <a:cubicBezTo>
                    <a:pt x="67440" y="68197"/>
                    <a:pt x="75695" y="68197"/>
                    <a:pt x="81411" y="63498"/>
                  </a:cubicBezTo>
                  <a:lnTo>
                    <a:pt x="129546" y="24002"/>
                  </a:lnTo>
                  <a:lnTo>
                    <a:pt x="129546" y="17779"/>
                  </a:lnTo>
                  <a:cubicBezTo>
                    <a:pt x="129546" y="15367"/>
                    <a:pt x="127514" y="13335"/>
                    <a:pt x="125100" y="13335"/>
                  </a:cubicBezTo>
                  <a:lnTo>
                    <a:pt x="17908" y="13335"/>
                  </a:lnTo>
                  <a:close/>
                  <a:moveTo>
                    <a:pt x="13463" y="41274"/>
                  </a:moveTo>
                  <a:lnTo>
                    <a:pt x="13463" y="89151"/>
                  </a:lnTo>
                  <a:cubicBezTo>
                    <a:pt x="13463" y="91564"/>
                    <a:pt x="15495" y="93596"/>
                    <a:pt x="17908" y="93596"/>
                  </a:cubicBezTo>
                  <a:lnTo>
                    <a:pt x="125100" y="93596"/>
                  </a:lnTo>
                  <a:cubicBezTo>
                    <a:pt x="127514" y="93596"/>
                    <a:pt x="129546" y="91564"/>
                    <a:pt x="129546" y="89151"/>
                  </a:cubicBezTo>
                  <a:lnTo>
                    <a:pt x="129546" y="41274"/>
                  </a:lnTo>
                  <a:lnTo>
                    <a:pt x="89920" y="73785"/>
                  </a:lnTo>
                  <a:cubicBezTo>
                    <a:pt x="79251" y="82548"/>
                    <a:pt x="63757" y="82548"/>
                    <a:pt x="53088" y="73785"/>
                  </a:cubicBezTo>
                  <a:lnTo>
                    <a:pt x="13463" y="41274"/>
                  </a:lnTo>
                  <a:close/>
                  <a:moveTo>
                    <a:pt x="0" y="17779"/>
                  </a:moveTo>
                  <a:cubicBezTo>
                    <a:pt x="0" y="8001"/>
                    <a:pt x="8001" y="0"/>
                    <a:pt x="17908" y="0"/>
                  </a:cubicBezTo>
                  <a:lnTo>
                    <a:pt x="125100" y="0"/>
                  </a:lnTo>
                  <a:cubicBezTo>
                    <a:pt x="135007" y="0"/>
                    <a:pt x="143008" y="8001"/>
                    <a:pt x="143008" y="17779"/>
                  </a:cubicBezTo>
                  <a:lnTo>
                    <a:pt x="143008" y="89151"/>
                  </a:lnTo>
                  <a:cubicBezTo>
                    <a:pt x="143008" y="98930"/>
                    <a:pt x="135007" y="106931"/>
                    <a:pt x="125100" y="106931"/>
                  </a:cubicBezTo>
                  <a:lnTo>
                    <a:pt x="17908" y="106931"/>
                  </a:lnTo>
                  <a:cubicBezTo>
                    <a:pt x="8001" y="107058"/>
                    <a:pt x="0" y="99057"/>
                    <a:pt x="0" y="89151"/>
                  </a:cubicBezTo>
                  <a:lnTo>
                    <a:pt x="0" y="17779"/>
                  </a:lnTo>
                  <a:close/>
                </a:path>
              </a:pathLst>
            </a:custGeom>
            <a:solidFill>
              <a:srgbClr val="FFA5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TextBox 9"/>
          <p:cNvSpPr txBox="1"/>
          <p:nvPr/>
        </p:nvSpPr>
        <p:spPr>
          <a:xfrm>
            <a:off x="9437565" y="9448800"/>
            <a:ext cx="3984398" cy="308534"/>
          </a:xfrm>
          <a:prstGeom prst="rect">
            <a:avLst/>
          </a:prstGeom>
        </p:spPr>
        <p:txBody>
          <a:bodyPr lIns="0" tIns="0" rIns="0" bIns="0" rtlCol="0" anchor="t">
            <a:spAutoFit/>
          </a:bodyPr>
          <a:lstStyle/>
          <a:p>
            <a:pPr marL="0" marR="0" lvl="0" indent="0" algn="l" defTabSz="914400" rtl="0" eaLnBrk="1" fontAlgn="auto" latinLnBrk="0" hangingPunct="1">
              <a:lnSpc>
                <a:spcPts val="2318"/>
              </a:lnSpc>
              <a:spcBef>
                <a:spcPts val="0"/>
              </a:spcBef>
              <a:spcAft>
                <a:spcPts val="0"/>
              </a:spcAft>
              <a:buClrTx/>
              <a:buSzTx/>
              <a:buFontTx/>
              <a:buNone/>
              <a:tabLst/>
              <a:defRPr/>
            </a:pPr>
            <a:r>
              <a:rPr kumimoji="0" lang="en-US" sz="1655" b="0" i="0" u="none" strike="noStrike" kern="1200" cap="none" spc="0" normalizeH="0" baseline="0" noProof="0">
                <a:ln>
                  <a:noFill/>
                </a:ln>
                <a:solidFill>
                  <a:srgbClr val="FFFFFF"/>
                </a:solidFill>
                <a:effectLst/>
                <a:uLnTx/>
                <a:uFillTx/>
                <a:latin typeface="Calibri (MS)"/>
                <a:ea typeface="Calibri (MS)"/>
                <a:cs typeface="Calibri (MS)"/>
                <a:sym typeface="Calibri (MS)"/>
              </a:rPr>
              <a:t>digitalcarehub.co.uk/bettersecuritybettercare</a:t>
            </a:r>
          </a:p>
        </p:txBody>
      </p:sp>
      <p:sp>
        <p:nvSpPr>
          <p:cNvPr id="10" name="TextBox 10"/>
          <p:cNvSpPr txBox="1"/>
          <p:nvPr/>
        </p:nvSpPr>
        <p:spPr>
          <a:xfrm>
            <a:off x="15198285" y="9448800"/>
            <a:ext cx="2382869" cy="308534"/>
          </a:xfrm>
          <a:prstGeom prst="rect">
            <a:avLst/>
          </a:prstGeom>
        </p:spPr>
        <p:txBody>
          <a:bodyPr lIns="0" tIns="0" rIns="0" bIns="0" rtlCol="0" anchor="t">
            <a:spAutoFit/>
          </a:bodyPr>
          <a:lstStyle/>
          <a:p>
            <a:pPr marL="0" marR="0" lvl="0" indent="0" algn="l" defTabSz="914400" rtl="0" eaLnBrk="1" fontAlgn="auto" latinLnBrk="0" hangingPunct="1">
              <a:lnSpc>
                <a:spcPts val="2318"/>
              </a:lnSpc>
              <a:spcBef>
                <a:spcPts val="0"/>
              </a:spcBef>
              <a:spcAft>
                <a:spcPts val="0"/>
              </a:spcAft>
              <a:buClrTx/>
              <a:buSzTx/>
              <a:buFontTx/>
              <a:buNone/>
              <a:tabLst/>
              <a:defRPr/>
            </a:pPr>
            <a:r>
              <a:rPr kumimoji="0" lang="en-US" sz="1655" b="0" i="0" u="none" strike="noStrike" kern="1200" cap="none" spc="0" normalizeH="0" baseline="0" noProof="0">
                <a:ln>
                  <a:noFill/>
                </a:ln>
                <a:solidFill>
                  <a:srgbClr val="FFFFFF"/>
                </a:solidFill>
                <a:effectLst/>
                <a:uLnTx/>
                <a:uFillTx/>
                <a:latin typeface="Calibri (MS)"/>
                <a:ea typeface="Calibri (MS)"/>
                <a:cs typeface="Calibri (MS)"/>
                <a:sym typeface="Calibri (MS)"/>
              </a:rPr>
              <a:t>hello@digitalcarehub.co.uk</a:t>
            </a:r>
          </a:p>
        </p:txBody>
      </p:sp>
      <p:sp>
        <p:nvSpPr>
          <p:cNvPr id="11" name="TextBox 11"/>
          <p:cNvSpPr txBox="1"/>
          <p:nvPr/>
        </p:nvSpPr>
        <p:spPr>
          <a:xfrm>
            <a:off x="1360170" y="9678219"/>
            <a:ext cx="177265" cy="244793"/>
          </a:xfrm>
          <a:prstGeom prst="rect">
            <a:avLst/>
          </a:prstGeom>
        </p:spPr>
        <p:txBody>
          <a:bodyPr lIns="0" tIns="0" rIns="0" bIns="0" rtlCol="0" anchor="t">
            <a:spAutoFit/>
          </a:bodyPr>
          <a:lstStyle/>
          <a:p>
            <a:pPr marL="0" marR="0" lvl="0" indent="0" algn="l" defTabSz="914400" rtl="0" eaLnBrk="1" fontAlgn="auto" latinLnBrk="0" hangingPunct="1">
              <a:lnSpc>
                <a:spcPts val="1889"/>
              </a:lnSpc>
              <a:spcBef>
                <a:spcPts val="0"/>
              </a:spcBef>
              <a:spcAft>
                <a:spcPts val="0"/>
              </a:spcAft>
              <a:buClrTx/>
              <a:buSzTx/>
              <a:buFontTx/>
              <a:buNone/>
              <a:tabLst/>
              <a:defRPr/>
            </a:pPr>
            <a:r>
              <a:rPr kumimoji="0" lang="en-US" sz="1350" b="0" i="0" u="none" strike="noStrike" kern="1200" cap="none" spc="0" normalizeH="0" baseline="0" noProof="0">
                <a:ln>
                  <a:noFill/>
                </a:ln>
                <a:solidFill>
                  <a:srgbClr val="8C8B8F"/>
                </a:solidFill>
                <a:effectLst/>
                <a:uLnTx/>
                <a:uFillTx/>
                <a:latin typeface="Calibri (MS)"/>
                <a:ea typeface="Calibri (MS)"/>
                <a:cs typeface="Calibri (MS)"/>
                <a:sym typeface="Calibri (MS)"/>
              </a:rPr>
              <a:t>15</a:t>
            </a:r>
          </a:p>
        </p:txBody>
      </p:sp>
      <p:sp>
        <p:nvSpPr>
          <p:cNvPr id="19" name="TextBox 19"/>
          <p:cNvSpPr txBox="1"/>
          <p:nvPr/>
        </p:nvSpPr>
        <p:spPr>
          <a:xfrm>
            <a:off x="3574447" y="7238048"/>
            <a:ext cx="105499" cy="583459"/>
          </a:xfrm>
          <a:prstGeom prst="rect">
            <a:avLst/>
          </a:prstGeom>
        </p:spPr>
        <p:txBody>
          <a:bodyPr lIns="0" tIns="0" rIns="0" bIns="0" rtlCol="0" anchor="t">
            <a:spAutoFit/>
          </a:bodyPr>
          <a:lstStyle/>
          <a:p>
            <a:pPr marL="0" marR="0" lvl="0" indent="0" algn="l" defTabSz="914400" rtl="0" eaLnBrk="1" fontAlgn="auto" latinLnBrk="0" hangingPunct="1">
              <a:lnSpc>
                <a:spcPts val="4212"/>
              </a:lnSpc>
              <a:spcBef>
                <a:spcPts val="0"/>
              </a:spcBef>
              <a:spcAft>
                <a:spcPts val="0"/>
              </a:spcAft>
              <a:buClrTx/>
              <a:buSzTx/>
              <a:buFontTx/>
              <a:buNone/>
              <a:tabLst/>
              <a:defRPr/>
            </a:pPr>
            <a:r>
              <a:rPr kumimoji="0" lang="en-US" sz="3603" b="0" i="0" u="none" strike="noStrike" kern="1200" cap="none" spc="0" normalizeH="0" baseline="0" noProof="0">
                <a:ln>
                  <a:noFill/>
                </a:ln>
                <a:solidFill>
                  <a:srgbClr val="221C34"/>
                </a:solidFill>
                <a:effectLst/>
                <a:uLnTx/>
                <a:uFillTx/>
                <a:latin typeface="Calibri (MS)"/>
                <a:ea typeface="Calibri (MS)"/>
                <a:cs typeface="Calibri (MS)"/>
                <a:sym typeface="Calibri (MS)"/>
              </a:rPr>
              <a:t> </a:t>
            </a:r>
          </a:p>
        </p:txBody>
      </p:sp>
      <p:pic>
        <p:nvPicPr>
          <p:cNvPr id="21" name="Picture 5" descr="A screenshot of a screenshot of a data security system&#10;&#10;Description automatically generated">
            <a:extLst>
              <a:ext uri="{FF2B5EF4-FFF2-40B4-BE49-F238E27FC236}">
                <a16:creationId xmlns:a16="http://schemas.microsoft.com/office/drawing/2014/main" id="{D11548BD-A34B-FBCE-149D-B199F5BD6E05}"/>
              </a:ext>
            </a:extLst>
          </p:cNvPr>
          <p:cNvPicPr>
            <a:picLocks noChangeAspect="1"/>
          </p:cNvPicPr>
          <p:nvPr/>
        </p:nvPicPr>
        <p:blipFill>
          <a:blip r:embed="rId6"/>
          <a:stretch>
            <a:fillRect/>
          </a:stretch>
        </p:blipFill>
        <p:spPr>
          <a:xfrm>
            <a:off x="11582400" y="1654501"/>
            <a:ext cx="5781263" cy="6977998"/>
          </a:xfrm>
          <a:prstGeom prst="rect">
            <a:avLst/>
          </a:prstGeom>
          <a:noFill/>
          <a:ln cap="flat">
            <a:noFill/>
          </a:ln>
        </p:spPr>
      </p:pic>
      <p:sp>
        <p:nvSpPr>
          <p:cNvPr id="23" name="Text Placeholder 3">
            <a:extLst>
              <a:ext uri="{FF2B5EF4-FFF2-40B4-BE49-F238E27FC236}">
                <a16:creationId xmlns:a16="http://schemas.microsoft.com/office/drawing/2014/main" id="{14E92236-48E5-3E81-8CF5-12B876FBEBA0}"/>
              </a:ext>
            </a:extLst>
          </p:cNvPr>
          <p:cNvSpPr txBox="1">
            <a:spLocks/>
          </p:cNvSpPr>
          <p:nvPr/>
        </p:nvSpPr>
        <p:spPr>
          <a:xfrm>
            <a:off x="1905000" y="2796660"/>
            <a:ext cx="7239000" cy="4443629"/>
          </a:xfrm>
          <a:prstGeom prst="rect">
            <a:avLst/>
          </a:prstGeom>
          <a:noFill/>
          <a:ln>
            <a:noFill/>
          </a:ln>
        </p:spPr>
        <p:txBody>
          <a:bodyPr vert="horz" wrap="square" lIns="0" tIns="0" rIns="0" bIns="0" anchor="t" anchorCtr="0" compatLnSpc="1">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Easily accessible</a:t>
            </a:r>
          </a:p>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15-20 min per module</a:t>
            </a:r>
          </a:p>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Relatable case scenario-based </a:t>
            </a:r>
          </a:p>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learning for all staff.</a:t>
            </a:r>
          </a:p>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Free</a:t>
            </a:r>
          </a:p>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Compliant with question 3.2.1 on </a:t>
            </a:r>
          </a:p>
          <a:p>
            <a:pPr marL="285764" marR="0" lvl="0" indent="-285764" algn="l" defTabSz="914400" rtl="0" eaLnBrk="1" fontAlgn="auto" latinLnBrk="0" hangingPunct="1">
              <a:lnSpc>
                <a:spcPct val="150000"/>
              </a:lnSpc>
              <a:spcBef>
                <a:spcPct val="20000"/>
              </a:spcBef>
              <a:spcAft>
                <a:spcPts val="0"/>
              </a:spcAft>
              <a:buClr>
                <a:srgbClr val="A12B87"/>
              </a:buClr>
              <a:buSzPct val="100000"/>
              <a:buFont typeface="Arial" pitchFamily="34"/>
              <a:buChar char="•"/>
              <a:tabLst/>
              <a:defRPr/>
            </a:pPr>
            <a:r>
              <a:rPr kumimoji="0" lang="en-GB" sz="3200" b="0" i="0" u="none" strike="noStrike" kern="1200" cap="none" spc="0" normalizeH="0" baseline="0" noProof="0" dirty="0">
                <a:ln>
                  <a:noFill/>
                </a:ln>
                <a:solidFill>
                  <a:srgbClr val="221C34"/>
                </a:solidFill>
                <a:effectLst/>
                <a:uLnTx/>
                <a:uFillTx/>
                <a:latin typeface="Calibri"/>
                <a:ea typeface="+mn-ea"/>
                <a:cs typeface="+mn-cs"/>
              </a:rPr>
              <a:t>data protection training of staff.</a:t>
            </a:r>
          </a:p>
          <a:p>
            <a:pPr marL="0" marR="0" lvl="0" indent="0" algn="l" defTabSz="914400" rtl="0" eaLnBrk="1" fontAlgn="auto" latinLnBrk="0" hangingPunct="1">
              <a:lnSpc>
                <a:spcPts val="216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0070C0"/>
                </a:solidFill>
                <a:effectLst/>
                <a:uLnTx/>
                <a:uFillTx/>
                <a:latin typeface="Segoe UI"/>
                <a:ea typeface="+mn-ea"/>
                <a:cs typeface="+mn-cs"/>
              </a:rPr>
              <a:t>https://</a:t>
            </a:r>
            <a:r>
              <a:rPr kumimoji="0" lang="en-US" sz="1800" b="0" i="0" u="none" strike="noStrike" kern="1200" cap="none" spc="0" normalizeH="0" baseline="0" noProof="0" dirty="0" err="1">
                <a:ln>
                  <a:noFill/>
                </a:ln>
                <a:solidFill>
                  <a:srgbClr val="0070C0"/>
                </a:solidFill>
                <a:effectLst/>
                <a:uLnTx/>
                <a:uFillTx/>
                <a:latin typeface="Segoe UI"/>
                <a:ea typeface="+mn-ea"/>
                <a:cs typeface="+mn-cs"/>
              </a:rPr>
              <a:t>www.digitalcarehub.co.uk</a:t>
            </a:r>
            <a:r>
              <a:rPr kumimoji="0" lang="en-US" sz="1800" b="0" i="0" u="none" strike="noStrike" kern="1200" cap="none" spc="0" normalizeH="0" baseline="0" noProof="0" dirty="0">
                <a:ln>
                  <a:noFill/>
                </a:ln>
                <a:solidFill>
                  <a:srgbClr val="0070C0"/>
                </a:solidFill>
                <a:effectLst/>
                <a:uLnTx/>
                <a:uFillTx/>
                <a:latin typeface="Segoe UI"/>
                <a:ea typeface="+mn-ea"/>
                <a:cs typeface="+mn-cs"/>
              </a:rPr>
              <a:t>/digital-skills-and-training/</a:t>
            </a:r>
            <a:r>
              <a:rPr kumimoji="0" lang="en-US" sz="1800" b="0" i="0" u="none" strike="noStrike" kern="1200" cap="none" spc="0" normalizeH="0" baseline="0" noProof="0" dirty="0" err="1">
                <a:ln>
                  <a:noFill/>
                </a:ln>
                <a:solidFill>
                  <a:srgbClr val="0070C0"/>
                </a:solidFill>
                <a:effectLst/>
                <a:uLnTx/>
                <a:uFillTx/>
                <a:latin typeface="Segoe UI"/>
                <a:ea typeface="+mn-ea"/>
                <a:cs typeface="+mn-cs"/>
              </a:rPr>
              <a:t>elearning</a:t>
            </a:r>
            <a:r>
              <a:rPr kumimoji="0" lang="en-US" sz="1800" b="0" i="0" u="none" strike="noStrike" kern="1200" cap="none" spc="0" normalizeH="0" baseline="0" noProof="0" dirty="0">
                <a:ln>
                  <a:noFill/>
                </a:ln>
                <a:solidFill>
                  <a:srgbClr val="0070C0"/>
                </a:solidFill>
                <a:effectLst/>
                <a:uLnTx/>
                <a:uFillTx/>
                <a:latin typeface="Segoe UI"/>
                <a:ea typeface="+mn-ea"/>
                <a:cs typeface="+mn-cs"/>
              </a:rPr>
              <a:t>/</a:t>
            </a:r>
          </a:p>
        </p:txBody>
      </p:sp>
      <p:sp>
        <p:nvSpPr>
          <p:cNvPr id="25" name="Text Placeholder 1">
            <a:extLst>
              <a:ext uri="{FF2B5EF4-FFF2-40B4-BE49-F238E27FC236}">
                <a16:creationId xmlns:a16="http://schemas.microsoft.com/office/drawing/2014/main" id="{27129948-EC32-A337-F201-873566CB7874}"/>
              </a:ext>
            </a:extLst>
          </p:cNvPr>
          <p:cNvSpPr txBox="1">
            <a:spLocks/>
          </p:cNvSpPr>
          <p:nvPr/>
        </p:nvSpPr>
        <p:spPr>
          <a:xfrm>
            <a:off x="1905000" y="791570"/>
            <a:ext cx="6589715" cy="727460"/>
          </a:xfrm>
          <a:prstGeom prst="rect">
            <a:avLst/>
          </a:prstGeom>
          <a:noFill/>
          <a:ln>
            <a:noFill/>
          </a:ln>
        </p:spPr>
        <p:txBody>
          <a:bodyPr vert="horz" wrap="square" lIns="0" tIns="0" rIns="0" bIns="0" anchor="t" anchorCtr="0" compatLnSpc="1">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200" b="1" i="0" u="sng" strike="noStrike" kern="1200" cap="none" spc="0" normalizeH="0" baseline="0" noProof="0" dirty="0">
                <a:ln>
                  <a:noFill/>
                </a:ln>
                <a:solidFill>
                  <a:srgbClr val="221C34"/>
                </a:solidFill>
                <a:effectLst/>
                <a:uLnTx/>
                <a:uFillTx/>
                <a:latin typeface="Segoe UI"/>
                <a:ea typeface="+mn-ea"/>
                <a:cs typeface="Calibri"/>
              </a:rPr>
              <a:t>Free e-learning course</a:t>
            </a:r>
            <a:r>
              <a:rPr kumimoji="0" lang="en-GB" sz="3200" b="1" i="0" u="none" strike="noStrike" kern="1200" cap="none" spc="0" normalizeH="0" baseline="0" noProof="0" dirty="0">
                <a:ln>
                  <a:noFill/>
                </a:ln>
                <a:solidFill>
                  <a:srgbClr val="221C34"/>
                </a:solidFill>
                <a:effectLst/>
                <a:uLnTx/>
                <a:uFillTx/>
                <a:latin typeface="Segoe UI"/>
                <a:ea typeface="+mn-ea"/>
                <a:cs typeface="Calibri"/>
              </a:rPr>
              <a:t> for all staff working in adult social care services in England</a:t>
            </a:r>
            <a:endParaRPr kumimoji="0" lang="en-US" sz="3200" b="1" i="0" u="none" strike="noStrike" kern="1200" cap="none" spc="0" normalizeH="0" baseline="0" noProof="0" dirty="0">
              <a:ln>
                <a:noFill/>
              </a:ln>
              <a:solidFill>
                <a:srgbClr val="221C34"/>
              </a:solidFill>
              <a:effectLst/>
              <a:uLnTx/>
              <a:uFillTx/>
              <a:latin typeface="Segoe UI"/>
              <a:ea typeface="+mn-ea"/>
              <a:cs typeface="Arial" pitchFamily="34"/>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600" b="0" i="0" u="none" strike="noStrike" kern="1200" cap="none" spc="0" normalizeH="0" baseline="0" noProof="0" dirty="0">
              <a:ln>
                <a:noFill/>
              </a:ln>
              <a:solidFill>
                <a:srgbClr val="221C34"/>
              </a:solidFill>
              <a:effectLst/>
              <a:uLnTx/>
              <a:uFillTx/>
              <a:latin typeface="Segoe U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C5CF8-5DC5-F25F-1FF8-0F055CC7D6E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B0F3480-B7CB-4FC7-38CE-78FF2D9FD3E1}"/>
              </a:ext>
            </a:extLst>
          </p:cNvPr>
          <p:cNvSpPr>
            <a:spLocks noGrp="1"/>
          </p:cNvSpPr>
          <p:nvPr>
            <p:ph type="body" sz="quarter" idx="11"/>
          </p:nvPr>
        </p:nvSpPr>
        <p:spPr>
          <a:xfrm>
            <a:off x="1207629" y="2623495"/>
            <a:ext cx="7579516" cy="6061964"/>
          </a:xfrm>
        </p:spPr>
        <p:txBody>
          <a:bodyPr/>
          <a:lstStyle/>
          <a:p>
            <a:pPr marL="0" indent="0" eaLnBrk="0" fontAlgn="base" hangingPunct="0">
              <a:spcBef>
                <a:spcPts val="0"/>
              </a:spcBef>
              <a:spcAft>
                <a:spcPct val="0"/>
              </a:spcAft>
              <a:buClrTx/>
              <a:buNone/>
            </a:pPr>
            <a:r>
              <a:rPr lang="en-US" altLang="en-US" sz="2300" b="1" dirty="0">
                <a:solidFill>
                  <a:schemeClr val="accent1"/>
                </a:solidFill>
                <a:ea typeface="Red Hat Display Black" panose="02010303040201060303" pitchFamily="2" charset="0"/>
                <a:cs typeface="Red Hat Display Black" panose="02010303040201060303" pitchFamily="2" charset="0"/>
              </a:rPr>
              <a:t>Approaching Standards: required policies</a:t>
            </a:r>
          </a:p>
          <a:p>
            <a:pPr marL="0" indent="0" eaLnBrk="0" fontAlgn="base" hangingPunct="0">
              <a:spcBef>
                <a:spcPts val="0"/>
              </a:spcBef>
              <a:spcAft>
                <a:spcPct val="0"/>
              </a:spcAft>
              <a:buClrTx/>
              <a:buNone/>
            </a:pPr>
            <a:endParaRPr lang="en-US" altLang="en-US" sz="2300" dirty="0">
              <a:ea typeface="Red Hat Display Medium" panose="02010303040201060303" pitchFamily="2" charset="0"/>
              <a:cs typeface="Red Hat Display Medium" panose="02010303040201060303" pitchFamily="2" charset="0"/>
            </a:endParaRP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How to document your data processing, including template information asset register (IAR) and Record of Processing Activities (ROPA)</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Privacy Notice Template</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Data Protection Policy</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Data Quality Policy – Template</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Record Keeping Policy – Template (Also known as a Data or Document Retention Policy)</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Data Security Policy – Template</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Network Security Policy – Template</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Smart Phone Policy Template – BYOD</a:t>
            </a:r>
          </a:p>
          <a:p>
            <a:pPr eaLnBrk="0" fontAlgn="base" hangingPunct="0">
              <a:spcBef>
                <a:spcPts val="0"/>
              </a:spcBef>
              <a:spcAft>
                <a:spcPct val="0"/>
              </a:spcAft>
            </a:pPr>
            <a:r>
              <a:rPr lang="en-US" altLang="en-US" sz="2300" dirty="0">
                <a:ea typeface="Red Hat Display Medium" panose="02010303040201060303" pitchFamily="2" charset="0"/>
                <a:cs typeface="Red Hat Display Medium" panose="02010303040201060303" pitchFamily="2" charset="0"/>
              </a:rPr>
              <a:t>Contracts: what contracts you must have in place</a:t>
            </a:r>
          </a:p>
          <a:p>
            <a:pPr eaLnBrk="0" fontAlgn="base" hangingPunct="0">
              <a:spcBef>
                <a:spcPts val="0"/>
              </a:spcBef>
              <a:spcAft>
                <a:spcPct val="0"/>
              </a:spcAft>
            </a:pPr>
            <a:endParaRPr lang="en-US" altLang="en-US" sz="2300" dirty="0">
              <a:ea typeface="Red Hat Display Medium" panose="02010303040201060303" pitchFamily="2" charset="0"/>
              <a:cs typeface="Red Hat Display Medium" panose="02010303040201060303" pitchFamily="2" charset="0"/>
            </a:endParaRPr>
          </a:p>
          <a:p>
            <a:pPr marL="0" indent="0">
              <a:buNone/>
            </a:pPr>
            <a:r>
              <a:rPr lang="en-GB" sz="2300" b="1" dirty="0">
                <a:solidFill>
                  <a:schemeClr val="accent1"/>
                </a:solidFill>
                <a:cs typeface="Arial" panose="020B0604020202020204" pitchFamily="34" charset="0"/>
                <a:hlinkClick r:id="rId2">
                  <a:extLst>
                    <a:ext uri="{A12FA001-AC4F-418D-AE19-62706E023703}">
                      <ahyp:hlinkClr xmlns:ahyp="http://schemas.microsoft.com/office/drawing/2018/hyperlinkcolor" val="tx"/>
                    </a:ext>
                  </a:extLst>
                </a:hlinkClick>
              </a:rPr>
              <a:t>Find all template policies to download and reuse on the Digital Care Hub website here</a:t>
            </a:r>
            <a:endParaRPr lang="en-GB" sz="2300" b="1" dirty="0">
              <a:solidFill>
                <a:schemeClr val="accent1"/>
              </a:solidFill>
              <a:cs typeface="Arial" panose="020B0604020202020204" pitchFamily="34" charset="0"/>
            </a:endParaRPr>
          </a:p>
          <a:p>
            <a:pPr eaLnBrk="0" fontAlgn="base" hangingPunct="0">
              <a:spcBef>
                <a:spcPct val="0"/>
              </a:spcBef>
              <a:spcAft>
                <a:spcPct val="0"/>
              </a:spcAft>
            </a:pPr>
            <a:endParaRPr lang="en-US" altLang="en-US" sz="2400" dirty="0">
              <a:ea typeface="Red Hat Display Medium" panose="02010303040201060303" pitchFamily="2" charset="0"/>
              <a:cs typeface="Red Hat Display Medium" panose="02010303040201060303" pitchFamily="2" charset="0"/>
            </a:endParaRPr>
          </a:p>
          <a:p>
            <a:endParaRPr lang="en-US" dirty="0"/>
          </a:p>
        </p:txBody>
      </p:sp>
      <p:sp>
        <p:nvSpPr>
          <p:cNvPr id="3" name="Text Placeholder 2">
            <a:extLst>
              <a:ext uri="{FF2B5EF4-FFF2-40B4-BE49-F238E27FC236}">
                <a16:creationId xmlns:a16="http://schemas.microsoft.com/office/drawing/2014/main" id="{69C8A0C6-F46A-6D99-4506-8F9E29D0DDE7}"/>
              </a:ext>
            </a:extLst>
          </p:cNvPr>
          <p:cNvSpPr>
            <a:spLocks noGrp="1"/>
          </p:cNvSpPr>
          <p:nvPr>
            <p:ph type="body" sz="quarter" idx="10"/>
          </p:nvPr>
        </p:nvSpPr>
        <p:spPr/>
        <p:txBody>
          <a:bodyPr/>
          <a:lstStyle/>
          <a:p>
            <a:r>
              <a:rPr lang="en-GB" b="1" dirty="0"/>
              <a:t>Further support: template policies (Be sure to tailor to your service)</a:t>
            </a:r>
            <a:endParaRPr lang="en-US" b="1" dirty="0"/>
          </a:p>
        </p:txBody>
      </p:sp>
      <p:sp>
        <p:nvSpPr>
          <p:cNvPr id="5" name="Text Placeholder 1">
            <a:extLst>
              <a:ext uri="{FF2B5EF4-FFF2-40B4-BE49-F238E27FC236}">
                <a16:creationId xmlns:a16="http://schemas.microsoft.com/office/drawing/2014/main" id="{D634BBE5-62F1-8591-376B-FABAA586BC6D}"/>
              </a:ext>
            </a:extLst>
          </p:cNvPr>
          <p:cNvSpPr txBox="1">
            <a:spLocks/>
          </p:cNvSpPr>
          <p:nvPr/>
        </p:nvSpPr>
        <p:spPr>
          <a:xfrm>
            <a:off x="9481460" y="2552700"/>
            <a:ext cx="7696199" cy="5677343"/>
          </a:xfrm>
          <a:prstGeom prst="rect">
            <a:avLst/>
          </a:prstGeom>
        </p:spPr>
        <p:txBody>
          <a:bodyPr lIns="0" tIns="0" rIns="0" bIns="0" numCol="1" spcCol="720000"/>
          <a:lstStyle>
            <a:lvl1pPr marL="285750" indent="-285750" algn="l" defTabSz="914400" rtl="0" eaLnBrk="1" latinLnBrk="0" hangingPunct="1">
              <a:lnSpc>
                <a:spcPct val="10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0" algn="l" defTabSz="914400" rtl="0" eaLnBrk="1" latinLnBrk="0" hangingPunct="1">
              <a:lnSpc>
                <a:spcPts val="2060"/>
              </a:lnSpc>
              <a:spcBef>
                <a:spcPts val="500"/>
              </a:spcBef>
              <a:buFont typeface="Arial" panose="020B0604020202020204" pitchFamily="34" charset="0"/>
              <a:buNone/>
              <a:defRPr sz="1300" kern="1200">
                <a:solidFill>
                  <a:schemeClr val="tx1"/>
                </a:solidFill>
                <a:latin typeface="+mn-lt"/>
                <a:ea typeface="+mn-ea"/>
                <a:cs typeface="+mn-cs"/>
              </a:defRPr>
            </a:lvl2pPr>
            <a:lvl3pPr marL="914400" indent="0" algn="l" defTabSz="914400" rtl="0" eaLnBrk="1" latinLnBrk="0" hangingPunct="1">
              <a:lnSpc>
                <a:spcPts val="2060"/>
              </a:lnSpc>
              <a:spcBef>
                <a:spcPts val="500"/>
              </a:spcBef>
              <a:buFont typeface="Arial" panose="020B0604020202020204" pitchFamily="34" charset="0"/>
              <a:buNone/>
              <a:defRPr sz="1300" kern="1200">
                <a:solidFill>
                  <a:schemeClr val="tx1"/>
                </a:solidFill>
                <a:latin typeface="+mn-lt"/>
                <a:ea typeface="+mn-ea"/>
                <a:cs typeface="+mn-cs"/>
              </a:defRPr>
            </a:lvl3pPr>
            <a:lvl4pPr marL="1371600" indent="0" algn="l" defTabSz="914400" rtl="0" eaLnBrk="1" latinLnBrk="0" hangingPunct="1">
              <a:lnSpc>
                <a:spcPts val="2060"/>
              </a:lnSpc>
              <a:spcBef>
                <a:spcPts val="500"/>
              </a:spcBef>
              <a:buFont typeface="Arial" panose="020B0604020202020204" pitchFamily="34" charset="0"/>
              <a:buNone/>
              <a:defRPr sz="1300" kern="1200">
                <a:solidFill>
                  <a:schemeClr val="tx1"/>
                </a:solidFill>
                <a:latin typeface="+mn-lt"/>
                <a:ea typeface="+mn-ea"/>
                <a:cs typeface="+mn-cs"/>
              </a:defRPr>
            </a:lvl4pPr>
            <a:lvl5pPr marL="1828800" indent="0" algn="l" defTabSz="914400" rtl="0" eaLnBrk="1" latinLnBrk="0" hangingPunct="1">
              <a:lnSpc>
                <a:spcPts val="2060"/>
              </a:lnSpc>
              <a:spcBef>
                <a:spcPts val="500"/>
              </a:spcBef>
              <a:buFont typeface="Arial" panose="020B0604020202020204" pitchFamily="34" charset="0"/>
              <a:buNone/>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A12B87"/>
              </a:buClr>
              <a:buSzTx/>
              <a:buFont typeface="Arial" panose="020B0604020202020204" pitchFamily="34" charset="0"/>
              <a:buNone/>
              <a:tabLst/>
              <a:defRPr/>
            </a:pPr>
            <a:r>
              <a:rPr kumimoji="0" lang="en-GB" sz="2300" b="1" i="0" u="none" strike="noStrike" kern="1200" cap="none" spc="0" normalizeH="0" baseline="0" noProof="0" dirty="0">
                <a:ln>
                  <a:noFill/>
                </a:ln>
                <a:solidFill>
                  <a:srgbClr val="A12B87"/>
                </a:solidFill>
                <a:effectLst/>
                <a:uLnTx/>
                <a:uFillTx/>
                <a:latin typeface="Segoe UI"/>
                <a:ea typeface="Red Hat Display Black" panose="02010303040201060303" pitchFamily="2" charset="0"/>
                <a:cs typeface="Red Hat Display Black" panose="02010303040201060303" pitchFamily="2" charset="0"/>
              </a:rPr>
              <a:t>Standards Met: Additional required policies</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Training Needs Analysis</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Data Security Audit Checklist</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Creating and Testing a Business Continuity Plan for Data and Cyber Security</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National Data </a:t>
            </a:r>
            <a:r>
              <a:rPr kumimoji="0" lang="en-GB" sz="2300" b="0" i="0" u="none" strike="noStrike" kern="1200" cap="none" spc="0" normalizeH="0" baseline="0" noProof="0" dirty="0" err="1">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Opt</a:t>
            </a: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 Out</a:t>
            </a:r>
            <a:endParaRPr kumimoji="0" lang="en-GB" sz="2300" b="1" i="0" u="none" strike="noStrike" kern="1200" cap="none" spc="0" normalizeH="0" baseline="0" noProof="0" dirty="0">
              <a:ln>
                <a:noFill/>
              </a:ln>
              <a:solidFill>
                <a:srgbClr val="221C34"/>
              </a:solidFill>
              <a:effectLst/>
              <a:uLnTx/>
              <a:uFillTx/>
              <a:latin typeface="Segoe UI"/>
              <a:ea typeface="Red Hat Display Black" panose="02010303040201060303" pitchFamily="2" charset="0"/>
              <a:cs typeface="Red Hat Display Black" panose="02010303040201060303" pitchFamily="2" charset="0"/>
            </a:endParaRPr>
          </a:p>
          <a:p>
            <a:pPr marL="0" marR="0" lvl="0" indent="0" algn="l" defTabSz="914400" rtl="0" eaLnBrk="1" fontAlgn="auto" latinLnBrk="0" hangingPunct="1">
              <a:lnSpc>
                <a:spcPct val="100000"/>
              </a:lnSpc>
              <a:spcBef>
                <a:spcPts val="1000"/>
              </a:spcBef>
              <a:spcAft>
                <a:spcPts val="0"/>
              </a:spcAft>
              <a:buClr>
                <a:srgbClr val="A12B87"/>
              </a:buClr>
              <a:buSzTx/>
              <a:buFont typeface="Arial" panose="020B0604020202020204" pitchFamily="34" charset="0"/>
              <a:buNone/>
              <a:tabLst/>
              <a:defRPr/>
            </a:pPr>
            <a:r>
              <a:rPr kumimoji="0" lang="en-GB" sz="2300" b="1" i="0" u="none" strike="noStrike" kern="1200" cap="none" spc="0" normalizeH="0" baseline="0" noProof="0" dirty="0">
                <a:ln>
                  <a:noFill/>
                </a:ln>
                <a:solidFill>
                  <a:srgbClr val="A12B87"/>
                </a:solidFill>
                <a:effectLst/>
                <a:uLnTx/>
                <a:uFillTx/>
                <a:latin typeface="Segoe UI"/>
                <a:ea typeface="Red Hat Display Black" panose="02010303040201060303" pitchFamily="2" charset="0"/>
                <a:cs typeface="Red Hat Display Black" panose="02010303040201060303" pitchFamily="2" charset="0"/>
              </a:rPr>
              <a:t>Recommended documentation</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Data Security Breach Incident Reporting Form – Template</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Mobile Devices Assignment Form – Template</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Smart Phone Policy Template – Organisation Provided Phones</a:t>
            </a:r>
          </a:p>
          <a:p>
            <a:pPr marL="285750" marR="0" lvl="0" indent="-285750" algn="l" defTabSz="914400" rtl="0" eaLnBrk="1" fontAlgn="auto" latinLnBrk="0" hangingPunct="1">
              <a:lnSpc>
                <a:spcPct val="100000"/>
              </a:lnSpc>
              <a:spcBef>
                <a:spcPts val="750"/>
              </a:spcBef>
              <a:spcAft>
                <a:spcPts val="0"/>
              </a:spcAft>
              <a:buClr>
                <a:srgbClr val="A12B87"/>
              </a:buClr>
              <a:buSzTx/>
              <a:buFont typeface="Arial" panose="020B0604020202020204" pitchFamily="34" charset="0"/>
              <a:buChar char="•"/>
              <a:tabLst/>
              <a:defRPr/>
            </a:pPr>
            <a:r>
              <a:rPr kumimoji="0" lang="en-GB" sz="23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rPr>
              <a:t>Template Suppliers List</a:t>
            </a:r>
          </a:p>
          <a:p>
            <a:pPr marL="285750" marR="0" lvl="0" indent="-285750" algn="l" defTabSz="914400" rtl="0" eaLnBrk="1" fontAlgn="auto" latinLnBrk="0" hangingPunct="1">
              <a:lnSpc>
                <a:spcPct val="100000"/>
              </a:lnSpc>
              <a:spcBef>
                <a:spcPts val="1000"/>
              </a:spcBef>
              <a:spcAft>
                <a:spcPts val="0"/>
              </a:spcAft>
              <a:buClr>
                <a:srgbClr val="A12B87"/>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21C34"/>
              </a:solidFill>
              <a:effectLst/>
              <a:uLnTx/>
              <a:uFillTx/>
              <a:latin typeface="Segoe UI"/>
              <a:ea typeface="Red Hat Display Medium" panose="02010303040201060303" pitchFamily="2" charset="0"/>
              <a:cs typeface="Red Hat Display Medium" panose="02010303040201060303" pitchFamily="2" charset="0"/>
            </a:endParaRPr>
          </a:p>
        </p:txBody>
      </p:sp>
    </p:spTree>
    <p:extLst>
      <p:ext uri="{BB962C8B-B14F-4D97-AF65-F5344CB8AC3E}">
        <p14:creationId xmlns:p14="http://schemas.microsoft.com/office/powerpoint/2010/main" val="1456974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B72E6-7CE6-405D-D0C8-BFE44D536E8D}"/>
              </a:ext>
            </a:extLst>
          </p:cNvPr>
          <p:cNvSpPr txBox="1">
            <a:spLocks noGrp="1"/>
          </p:cNvSpPr>
          <p:nvPr>
            <p:ph type="title"/>
          </p:nvPr>
        </p:nvSpPr>
        <p:spPr>
          <a:xfrm>
            <a:off x="8534400" y="3742494"/>
            <a:ext cx="7875366" cy="2802027"/>
          </a:xfrm>
          <a:prstGeom prst="rect">
            <a:avLst/>
          </a:prstGeom>
          <a:noFill/>
          <a:ln>
            <a:noFill/>
          </a:ln>
        </p:spPr>
        <p:txBody>
          <a:bodyPr vert="horz" wrap="square" lIns="0" tIns="0" rIns="0" bIns="0" anchor="ctr" anchorCtr="0" compatLnSpc="1">
            <a:normAutofit/>
          </a:bodyPr>
          <a:lstStyle/>
          <a:p>
            <a:pPr>
              <a:spcBef>
                <a:spcPts val="0"/>
              </a:spcBef>
            </a:pPr>
            <a:r>
              <a:rPr lang="en-US" sz="5400" dirty="0">
                <a:solidFill>
                  <a:srgbClr val="FFFFFF"/>
                </a:solidFill>
                <a:latin typeface="Calibri" panose="020F0502020204030204" pitchFamily="34" charset="0"/>
                <a:cs typeface="Calibri" panose="020F0502020204030204" pitchFamily="34" charset="0"/>
              </a:rPr>
              <a:t>Completing the DSPT</a:t>
            </a:r>
          </a:p>
        </p:txBody>
      </p:sp>
      <p:pic>
        <p:nvPicPr>
          <p:cNvPr id="3" name="Picture 2">
            <a:extLst>
              <a:ext uri="{FF2B5EF4-FFF2-40B4-BE49-F238E27FC236}">
                <a16:creationId xmlns:a16="http://schemas.microsoft.com/office/drawing/2014/main" id="{F6850751-56F6-B1EB-6523-6FCA4FED1D42}"/>
              </a:ext>
            </a:extLst>
          </p:cNvPr>
          <p:cNvPicPr>
            <a:picLocks noChangeAspect="1"/>
          </p:cNvPicPr>
          <p:nvPr/>
        </p:nvPicPr>
        <p:blipFill>
          <a:blip r:embed="rId3"/>
          <a:stretch>
            <a:fillRect/>
          </a:stretch>
        </p:blipFill>
        <p:spPr>
          <a:xfrm>
            <a:off x="0" y="-1"/>
            <a:ext cx="18288000" cy="102870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92144A9-B656-580E-05F4-8EED3D36FED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82A9D97-2A78-D9BD-DFCD-F05D42F75167}"/>
              </a:ext>
            </a:extLst>
          </p:cNvPr>
          <p:cNvSpPr/>
          <p:nvPr/>
        </p:nvSpPr>
        <p:spPr>
          <a:xfrm>
            <a:off x="1600200" y="495300"/>
            <a:ext cx="14111381" cy="9144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Freeform 3">
            <a:extLst>
              <a:ext uri="{FF2B5EF4-FFF2-40B4-BE49-F238E27FC236}">
                <a16:creationId xmlns:a16="http://schemas.microsoft.com/office/drawing/2014/main" id="{FC29CA46-DE7B-E441-7445-51ED898194A6}"/>
              </a:ext>
            </a:extLst>
          </p:cNvPr>
          <p:cNvSpPr/>
          <p:nvPr/>
        </p:nvSpPr>
        <p:spPr>
          <a:xfrm>
            <a:off x="2925331" y="5978597"/>
            <a:ext cx="10591800" cy="3628465"/>
          </a:xfrm>
          <a:custGeom>
            <a:avLst/>
            <a:gdLst/>
            <a:ahLst/>
            <a:cxnLst/>
            <a:rect l="l" t="t" r="r" b="b"/>
            <a:pathLst>
              <a:path w="12344400" h="5165889">
                <a:moveTo>
                  <a:pt x="0" y="0"/>
                </a:moveTo>
                <a:lnTo>
                  <a:pt x="12344400" y="0"/>
                </a:lnTo>
                <a:lnTo>
                  <a:pt x="12344400" y="5165888"/>
                </a:lnTo>
                <a:lnTo>
                  <a:pt x="0" y="5165888"/>
                </a:lnTo>
                <a:lnTo>
                  <a:pt x="0" y="0"/>
                </a:lnTo>
                <a:close/>
              </a:path>
            </a:pathLst>
          </a:custGeom>
          <a:blipFill>
            <a:blip r:embed="rId3"/>
            <a:stretch>
              <a:fillRect t="-59306"/>
            </a:stretch>
          </a:blipFill>
        </p:spPr>
        <p:txBody>
          <a:bodyPr/>
          <a:lstStyle/>
          <a:p>
            <a:pPr defTabSz="914445"/>
            <a:endParaRPr lang="en-US" dirty="0">
              <a:solidFill>
                <a:prstClr val="black"/>
              </a:solidFill>
              <a:latin typeface="Calibri"/>
            </a:endParaRPr>
          </a:p>
        </p:txBody>
      </p:sp>
      <p:sp>
        <p:nvSpPr>
          <p:cNvPr id="4" name="TextBox 4">
            <a:extLst>
              <a:ext uri="{FF2B5EF4-FFF2-40B4-BE49-F238E27FC236}">
                <a16:creationId xmlns:a16="http://schemas.microsoft.com/office/drawing/2014/main" id="{8DE7217F-9F79-41DF-DA62-D7075DD906C1}"/>
              </a:ext>
            </a:extLst>
          </p:cNvPr>
          <p:cNvSpPr txBox="1"/>
          <p:nvPr/>
        </p:nvSpPr>
        <p:spPr>
          <a:xfrm>
            <a:off x="3124200" y="3771900"/>
            <a:ext cx="11476469" cy="1885131"/>
          </a:xfrm>
          <a:prstGeom prst="rect">
            <a:avLst/>
          </a:prstGeom>
        </p:spPr>
        <p:txBody>
          <a:bodyPr wrap="square" lIns="0" tIns="0" rIns="0" bIns="0" rtlCol="0" anchor="t">
            <a:spAutoFit/>
          </a:bodyPr>
          <a:lstStyle/>
          <a:p>
            <a:pPr algn="ctr" defTabSz="914445">
              <a:lnSpc>
                <a:spcPts val="14697"/>
              </a:lnSpc>
            </a:pPr>
            <a:r>
              <a:rPr lang="en-US" sz="14697" b="1" dirty="0">
                <a:solidFill>
                  <a:srgbClr val="000000"/>
                </a:solidFill>
                <a:latin typeface="Lato Heavy"/>
                <a:ea typeface="Lato Heavy"/>
                <a:cs typeface="Lato Heavy"/>
                <a:sym typeface="Lato Heavy"/>
              </a:rPr>
              <a:t>JUNE 30</a:t>
            </a:r>
            <a:r>
              <a:rPr lang="en-US" sz="13000" b="1" dirty="0">
                <a:solidFill>
                  <a:srgbClr val="000000"/>
                </a:solidFill>
                <a:latin typeface="Lato Heavy"/>
                <a:ea typeface="Lato Heavy"/>
                <a:cs typeface="Lato Heavy"/>
                <a:sym typeface="Lato Heavy"/>
              </a:rPr>
              <a:t>TH</a:t>
            </a:r>
            <a:r>
              <a:rPr lang="en-US" sz="14697" b="1" dirty="0">
                <a:solidFill>
                  <a:srgbClr val="000000"/>
                </a:solidFill>
                <a:latin typeface="Lato Heavy"/>
                <a:ea typeface="Lato Heavy"/>
                <a:cs typeface="Lato Heavy"/>
                <a:sym typeface="Lato Heavy"/>
              </a:rPr>
              <a:t> </a:t>
            </a:r>
          </a:p>
        </p:txBody>
      </p:sp>
      <p:pic>
        <p:nvPicPr>
          <p:cNvPr id="6" name="Picture 5" descr="A screenshot of a computer&#10;&#10;AI-generated content may be incorrect.">
            <a:extLst>
              <a:ext uri="{FF2B5EF4-FFF2-40B4-BE49-F238E27FC236}">
                <a16:creationId xmlns:a16="http://schemas.microsoft.com/office/drawing/2014/main" id="{404B3C72-4E9F-ABE6-B7DA-8D8B226369E4}"/>
              </a:ext>
            </a:extLst>
          </p:cNvPr>
          <p:cNvPicPr>
            <a:picLocks noChangeAspect="1"/>
          </p:cNvPicPr>
          <p:nvPr/>
        </p:nvPicPr>
        <p:blipFill>
          <a:blip r:embed="rId4">
            <a:extLst>
              <a:ext uri="{28A0092B-C50C-407E-A947-70E740481C1C}">
                <a14:useLocalDpi xmlns:a14="http://schemas.microsoft.com/office/drawing/2010/main" val="0"/>
              </a:ext>
            </a:extLst>
          </a:blip>
          <a:srcRect l="6877" t="36651" r="53771" b="34429"/>
          <a:stretch>
            <a:fillRect/>
          </a:stretch>
        </p:blipFill>
        <p:spPr>
          <a:xfrm>
            <a:off x="3779090" y="515815"/>
            <a:ext cx="9753600" cy="5715000"/>
          </a:xfrm>
          <a:prstGeom prst="rect">
            <a:avLst/>
          </a:prstGeom>
        </p:spPr>
      </p:pic>
    </p:spTree>
    <p:extLst>
      <p:ext uri="{BB962C8B-B14F-4D97-AF65-F5344CB8AC3E}">
        <p14:creationId xmlns:p14="http://schemas.microsoft.com/office/powerpoint/2010/main" val="2446232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445"/>
            <a:endParaRPr lang="en-US">
              <a:solidFill>
                <a:prstClr val="white"/>
              </a:solidFill>
              <a:latin typeface="Calibri" panose="020F0502020204030204"/>
            </a:endParaRPr>
          </a:p>
        </p:txBody>
      </p:sp>
      <p:pic>
        <p:nvPicPr>
          <p:cNvPr id="3" name="Picture 2">
            <a:extLst>
              <a:ext uri="{FF2B5EF4-FFF2-40B4-BE49-F238E27FC236}">
                <a16:creationId xmlns:a16="http://schemas.microsoft.com/office/drawing/2014/main" id="{E33B476F-F0F1-C0E5-3FFD-AC137952C764}"/>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3049" y="10391"/>
            <a:ext cx="18287981" cy="10287000"/>
          </a:xfrm>
          <a:prstGeom prst="rect">
            <a:avLst/>
          </a:prstGeom>
        </p:spPr>
      </p:pic>
      <p:sp>
        <p:nvSpPr>
          <p:cNvPr id="2" name="TextBox 1">
            <a:extLst>
              <a:ext uri="{FF2B5EF4-FFF2-40B4-BE49-F238E27FC236}">
                <a16:creationId xmlns:a16="http://schemas.microsoft.com/office/drawing/2014/main" id="{8E5BD717-7BC1-7285-8BE7-90738594256A}"/>
              </a:ext>
            </a:extLst>
          </p:cNvPr>
          <p:cNvSpPr txBox="1"/>
          <p:nvPr/>
        </p:nvSpPr>
        <p:spPr>
          <a:xfrm>
            <a:off x="9982202" y="6057901"/>
            <a:ext cx="4668970" cy="646331"/>
          </a:xfrm>
          <a:prstGeom prst="rect">
            <a:avLst/>
          </a:prstGeom>
          <a:noFill/>
        </p:spPr>
        <p:txBody>
          <a:bodyPr wrap="none" rtlCol="0">
            <a:spAutoFit/>
          </a:bodyPr>
          <a:lstStyle/>
          <a:p>
            <a:pPr defTabSz="914445"/>
            <a:r>
              <a:rPr lang="en-US" sz="3600" dirty="0" err="1">
                <a:solidFill>
                  <a:srgbClr val="4472C4"/>
                </a:solidFill>
                <a:latin typeface="Calibri" panose="020F0502020204030204"/>
              </a:rPr>
              <a:t>Symone@lcasforum.org</a:t>
            </a:r>
            <a:endParaRPr lang="en-US" sz="3600" dirty="0">
              <a:solidFill>
                <a:srgbClr val="4472C4"/>
              </a:solidFill>
              <a:latin typeface="Calibri" panose="020F0502020204030204"/>
            </a:endParaRPr>
          </a:p>
        </p:txBody>
      </p:sp>
    </p:spTree>
    <p:extLst>
      <p:ext uri="{BB962C8B-B14F-4D97-AF65-F5344CB8AC3E}">
        <p14:creationId xmlns:p14="http://schemas.microsoft.com/office/powerpoint/2010/main" val="1554252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3520" y="230468"/>
            <a:ext cx="1670360" cy="1804600"/>
          </a:xfrm>
          <a:custGeom>
            <a:avLst/>
            <a:gdLst/>
            <a:ahLst/>
            <a:cxnLst/>
            <a:rect l="l" t="t" r="r" b="b"/>
            <a:pathLst>
              <a:path w="1670360" h="1804600">
                <a:moveTo>
                  <a:pt x="0" y="0"/>
                </a:moveTo>
                <a:lnTo>
                  <a:pt x="1670360" y="0"/>
                </a:lnTo>
                <a:lnTo>
                  <a:pt x="1670360" y="1804599"/>
                </a:lnTo>
                <a:lnTo>
                  <a:pt x="0" y="180459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2067130" y="-12880"/>
            <a:ext cx="4768789" cy="2424375"/>
          </a:xfrm>
          <a:custGeom>
            <a:avLst/>
            <a:gdLst/>
            <a:ahLst/>
            <a:cxnLst/>
            <a:rect l="l" t="t" r="r" b="b"/>
            <a:pathLst>
              <a:path w="4768789" h="2424375">
                <a:moveTo>
                  <a:pt x="0" y="0"/>
                </a:moveTo>
                <a:lnTo>
                  <a:pt x="4768788" y="0"/>
                </a:lnTo>
                <a:lnTo>
                  <a:pt x="4768788" y="2424374"/>
                </a:lnTo>
                <a:lnTo>
                  <a:pt x="0" y="24243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6480099" y="131160"/>
            <a:ext cx="711639" cy="897540"/>
            <a:chOff x="0" y="0"/>
            <a:chExt cx="625767" cy="789229"/>
          </a:xfrm>
        </p:grpSpPr>
        <p:sp>
          <p:nvSpPr>
            <p:cNvPr id="5" name="Freeform 5"/>
            <p:cNvSpPr/>
            <p:nvPr/>
          </p:nvSpPr>
          <p:spPr>
            <a:xfrm>
              <a:off x="395988" y="63500"/>
              <a:ext cx="166244" cy="165608"/>
            </a:xfrm>
            <a:custGeom>
              <a:avLst/>
              <a:gdLst/>
              <a:ahLst/>
              <a:cxnLst/>
              <a:rect l="l" t="t" r="r" b="b"/>
              <a:pathLst>
                <a:path w="166244" h="165608">
                  <a:moveTo>
                    <a:pt x="0" y="165608"/>
                  </a:moveTo>
                  <a:lnTo>
                    <a:pt x="166244" y="165608"/>
                  </a:lnTo>
                  <a:lnTo>
                    <a:pt x="166244" y="0"/>
                  </a:lnTo>
                  <a:lnTo>
                    <a:pt x="0" y="0"/>
                  </a:lnTo>
                  <a:close/>
                </a:path>
              </a:pathLst>
            </a:custGeom>
            <a:solidFill>
              <a:srgbClr val="A91B8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395988" y="394590"/>
              <a:ext cx="166244" cy="165608"/>
            </a:xfrm>
            <a:custGeom>
              <a:avLst/>
              <a:gdLst/>
              <a:ahLst/>
              <a:cxnLst/>
              <a:rect l="l" t="t" r="r" b="b"/>
              <a:pathLst>
                <a:path w="166244" h="165608">
                  <a:moveTo>
                    <a:pt x="0" y="165608"/>
                  </a:moveTo>
                  <a:lnTo>
                    <a:pt x="166244" y="165608"/>
                  </a:lnTo>
                  <a:lnTo>
                    <a:pt x="166244" y="0"/>
                  </a:lnTo>
                  <a:lnTo>
                    <a:pt x="0" y="0"/>
                  </a:lnTo>
                  <a:close/>
                </a:path>
              </a:pathLst>
            </a:custGeom>
            <a:solidFill>
              <a:srgbClr val="221C3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63500" y="229108"/>
              <a:ext cx="332488" cy="496698"/>
            </a:xfrm>
            <a:custGeom>
              <a:avLst/>
              <a:gdLst/>
              <a:ahLst/>
              <a:cxnLst/>
              <a:rect l="l" t="t" r="r" b="b"/>
              <a:pathLst>
                <a:path w="332488" h="496698">
                  <a:moveTo>
                    <a:pt x="166371" y="165482"/>
                  </a:moveTo>
                  <a:lnTo>
                    <a:pt x="332488" y="165482"/>
                  </a:lnTo>
                  <a:lnTo>
                    <a:pt x="332488" y="0"/>
                  </a:lnTo>
                  <a:lnTo>
                    <a:pt x="166371" y="0"/>
                  </a:lnTo>
                  <a:cubicBezTo>
                    <a:pt x="74296" y="0"/>
                    <a:pt x="0" y="73915"/>
                    <a:pt x="0" y="165482"/>
                  </a:cubicBezTo>
                  <a:lnTo>
                    <a:pt x="0" y="331090"/>
                  </a:lnTo>
                  <a:cubicBezTo>
                    <a:pt x="0" y="422657"/>
                    <a:pt x="74296" y="496698"/>
                    <a:pt x="166371" y="496698"/>
                  </a:cubicBezTo>
                  <a:lnTo>
                    <a:pt x="332488" y="496698"/>
                  </a:lnTo>
                  <a:lnTo>
                    <a:pt x="332488" y="331090"/>
                  </a:lnTo>
                  <a:lnTo>
                    <a:pt x="166371" y="331090"/>
                  </a:lnTo>
                  <a:lnTo>
                    <a:pt x="166371" y="165482"/>
                  </a:lnTo>
                  <a:close/>
                </a:path>
              </a:pathLst>
            </a:custGeom>
            <a:solidFill>
              <a:srgbClr val="221C3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7345161" y="230468"/>
            <a:ext cx="1449831" cy="795222"/>
          </a:xfrm>
          <a:custGeom>
            <a:avLst/>
            <a:gdLst/>
            <a:ahLst/>
            <a:cxnLst/>
            <a:rect l="l" t="t" r="r" b="b"/>
            <a:pathLst>
              <a:path w="1449831" h="795222">
                <a:moveTo>
                  <a:pt x="0" y="0"/>
                </a:moveTo>
                <a:lnTo>
                  <a:pt x="1449831" y="0"/>
                </a:lnTo>
                <a:lnTo>
                  <a:pt x="1449831" y="795221"/>
                </a:lnTo>
                <a:lnTo>
                  <a:pt x="0" y="7952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8070077" y="792539"/>
            <a:ext cx="10370323" cy="9608761"/>
          </a:xfrm>
          <a:custGeom>
            <a:avLst/>
            <a:gdLst/>
            <a:ahLst/>
            <a:cxnLst/>
            <a:rect l="l" t="t" r="r" b="b"/>
            <a:pathLst>
              <a:path w="10592567" h="10477495">
                <a:moveTo>
                  <a:pt x="0" y="0"/>
                </a:moveTo>
                <a:lnTo>
                  <a:pt x="10592566" y="0"/>
                </a:lnTo>
                <a:lnTo>
                  <a:pt x="10592566" y="10477496"/>
                </a:lnTo>
                <a:lnTo>
                  <a:pt x="0" y="1047749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70426" y="1846162"/>
            <a:ext cx="9636716" cy="2539375"/>
          </a:xfrm>
          <a:custGeom>
            <a:avLst/>
            <a:gdLst/>
            <a:ahLst/>
            <a:cxnLst/>
            <a:rect l="l" t="t" r="r" b="b"/>
            <a:pathLst>
              <a:path w="9636716" h="2539375">
                <a:moveTo>
                  <a:pt x="0" y="0"/>
                </a:moveTo>
                <a:lnTo>
                  <a:pt x="9636716" y="0"/>
                </a:lnTo>
                <a:lnTo>
                  <a:pt x="9636716" y="2539375"/>
                </a:lnTo>
                <a:lnTo>
                  <a:pt x="0" y="2539375"/>
                </a:lnTo>
                <a:lnTo>
                  <a:pt x="0" y="0"/>
                </a:lnTo>
                <a:close/>
              </a:path>
            </a:pathLst>
          </a:custGeom>
          <a:blipFill>
            <a:blip r:embed="rId6"/>
            <a:stretch>
              <a:fillRect l="-14634" r="-1010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12039600" y="7468349"/>
            <a:ext cx="4604370" cy="544111"/>
          </a:xfrm>
          <a:prstGeom prst="rect">
            <a:avLst/>
          </a:prstGeom>
        </p:spPr>
        <p:txBody>
          <a:bodyPr lIns="0" tIns="0" rIns="0" bIns="0" rtlCol="0" anchor="t">
            <a:spAutoFit/>
          </a:bodyPr>
          <a:lstStyle/>
          <a:p>
            <a:pPr marL="0" marR="0" lvl="0" indent="0" algn="ctr" defTabSz="914400" rtl="0" eaLnBrk="1" fontAlgn="auto" latinLnBrk="0" hangingPunct="1">
              <a:lnSpc>
                <a:spcPts val="4397"/>
              </a:lnSpc>
              <a:spcBef>
                <a:spcPct val="0"/>
              </a:spcBef>
              <a:spcAft>
                <a:spcPts val="0"/>
              </a:spcAft>
              <a:buClrTx/>
              <a:buSzTx/>
              <a:buFontTx/>
              <a:buNone/>
              <a:tabLst/>
              <a:defRPr/>
            </a:pPr>
            <a:r>
              <a:rPr kumimoji="0" lang="en-US" sz="3140" b="1" i="0" u="none" strike="noStrike" kern="1200" cap="none" spc="0" normalizeH="0" baseline="0" noProof="0" dirty="0">
                <a:ln>
                  <a:noFill/>
                </a:ln>
                <a:solidFill>
                  <a:srgbClr val="FFFFFF"/>
                </a:solidFill>
                <a:effectLst/>
                <a:uLnTx/>
                <a:uFillTx/>
                <a:latin typeface="Georgia Pro Bold"/>
                <a:ea typeface="Georgia Pro Bold"/>
                <a:cs typeface="Georgia Pro Bold"/>
                <a:sym typeface="Georgia Pro Bold"/>
              </a:rPr>
              <a:t>South London Partner</a:t>
            </a:r>
          </a:p>
        </p:txBody>
      </p:sp>
      <p:sp>
        <p:nvSpPr>
          <p:cNvPr id="12" name="TextBox 12"/>
          <p:cNvSpPr txBox="1"/>
          <p:nvPr/>
        </p:nvSpPr>
        <p:spPr>
          <a:xfrm>
            <a:off x="193520" y="4337219"/>
            <a:ext cx="9196659" cy="1287917"/>
          </a:xfrm>
          <a:prstGeom prst="rect">
            <a:avLst/>
          </a:prstGeom>
        </p:spPr>
        <p:txBody>
          <a:bodyPr lIns="0" tIns="0" rIns="0" bIns="0" rtlCol="0" anchor="t">
            <a:spAutoFit/>
          </a:bodyPr>
          <a:lstStyle/>
          <a:p>
            <a:pPr marL="0" marR="0" lvl="0" indent="0" algn="ctr" defTabSz="914400" rtl="0" eaLnBrk="1" fontAlgn="auto" latinLnBrk="0" hangingPunct="1">
              <a:lnSpc>
                <a:spcPts val="5081"/>
              </a:lnSpc>
              <a:spcBef>
                <a:spcPts val="0"/>
              </a:spcBef>
              <a:spcAft>
                <a:spcPts val="0"/>
              </a:spcAft>
              <a:buClrTx/>
              <a:buSzTx/>
              <a:buFontTx/>
              <a:buNone/>
              <a:tabLst/>
              <a:defRPr/>
            </a:pPr>
            <a:r>
              <a:rPr kumimoji="0" lang="en-US" sz="4234" b="0" i="0" u="none" strike="noStrike" kern="1200" cap="none" spc="0" normalizeH="0" baseline="0" noProof="0" dirty="0">
                <a:ln>
                  <a:noFill/>
                </a:ln>
                <a:solidFill>
                  <a:srgbClr val="9C2383"/>
                </a:solidFill>
                <a:effectLst/>
                <a:uLnTx/>
                <a:uFillTx/>
                <a:latin typeface="Calibri (MS)"/>
                <a:ea typeface="Calibri (MS)"/>
                <a:cs typeface="Calibri (MS)"/>
                <a:sym typeface="Calibri (MS)"/>
              </a:rPr>
              <a:t>To book your session in email:</a:t>
            </a:r>
          </a:p>
          <a:p>
            <a:pPr marL="0" marR="0" lvl="0" indent="0" algn="ctr" defTabSz="914400" rtl="0" eaLnBrk="1" fontAlgn="auto" latinLnBrk="0" hangingPunct="1">
              <a:lnSpc>
                <a:spcPts val="5081"/>
              </a:lnSpc>
              <a:spcBef>
                <a:spcPct val="0"/>
              </a:spcBef>
              <a:spcAft>
                <a:spcPts val="0"/>
              </a:spcAft>
              <a:buClrTx/>
              <a:buSzTx/>
              <a:buFontTx/>
              <a:buNone/>
              <a:tabLst/>
              <a:defRPr/>
            </a:pPr>
            <a:endParaRPr kumimoji="0" lang="en-US" sz="4234" b="0" i="0" u="none" strike="noStrike" kern="1200" cap="none" spc="0" normalizeH="0" baseline="0" noProof="0" dirty="0">
              <a:ln>
                <a:noFill/>
              </a:ln>
              <a:solidFill>
                <a:srgbClr val="9C2383"/>
              </a:solidFill>
              <a:effectLst/>
              <a:uLnTx/>
              <a:uFillTx/>
              <a:latin typeface="Calibri (MS)"/>
              <a:ea typeface="Calibri (MS)"/>
              <a:cs typeface="Calibri (MS)"/>
              <a:sym typeface="Calibri (MS)"/>
            </a:endParaRPr>
          </a:p>
        </p:txBody>
      </p:sp>
      <p:sp>
        <p:nvSpPr>
          <p:cNvPr id="14" name="TextBox 14"/>
          <p:cNvSpPr txBox="1"/>
          <p:nvPr/>
        </p:nvSpPr>
        <p:spPr>
          <a:xfrm>
            <a:off x="1836170" y="4805489"/>
            <a:ext cx="5823523" cy="3283463"/>
          </a:xfrm>
          <a:prstGeom prst="rect">
            <a:avLst/>
          </a:prstGeom>
        </p:spPr>
        <p:txBody>
          <a:bodyPr wrap="square" lIns="0" tIns="0" rIns="0" bIns="0" rtlCol="0" anchor="t">
            <a:spAutoFit/>
          </a:bodyPr>
          <a:lstStyle/>
          <a:p>
            <a:pPr marL="0" marR="0" lvl="0" indent="0" algn="ctr" defTabSz="914400" rtl="0" eaLnBrk="1" fontAlgn="auto" latinLnBrk="0" hangingPunct="1">
              <a:lnSpc>
                <a:spcPts val="6518"/>
              </a:lnSpc>
              <a:spcBef>
                <a:spcPct val="0"/>
              </a:spcBef>
              <a:spcAft>
                <a:spcPts val="0"/>
              </a:spcAft>
              <a:buClrTx/>
              <a:buSzTx/>
              <a:buFontTx/>
              <a:buNone/>
              <a:tabLst/>
              <a:defRPr/>
            </a:pPr>
            <a:r>
              <a:rPr kumimoji="0" lang="en-US" sz="4655" b="0" i="0" u="none" strike="noStrike" kern="1200" cap="none" spc="0" normalizeH="0" baseline="0" noProof="0" dirty="0">
                <a:ln>
                  <a:noFill/>
                </a:ln>
                <a:solidFill>
                  <a:srgbClr val="000000"/>
                </a:solidFill>
                <a:effectLst/>
                <a:uLnTx/>
                <a:uFillTx/>
                <a:latin typeface="Calibri (MS)"/>
                <a:ea typeface="Calibri (MS)"/>
                <a:cs typeface="Calibri (MS)"/>
                <a:sym typeface="Calibri (MS)"/>
                <a:hlinkClick r:id="rId7"/>
              </a:rPr>
              <a:t>dspt@lcasforum.org</a:t>
            </a:r>
            <a:endParaRPr kumimoji="0" lang="en-US" sz="4655" b="0" i="0" u="none" strike="noStrike" kern="1200" cap="none" spc="0" normalizeH="0" baseline="0" noProof="0" dirty="0">
              <a:ln>
                <a:noFill/>
              </a:ln>
              <a:solidFill>
                <a:srgbClr val="000000"/>
              </a:solidFill>
              <a:effectLst/>
              <a:uLnTx/>
              <a:uFillTx/>
              <a:latin typeface="Calibri (MS)"/>
              <a:ea typeface="Calibri (MS)"/>
              <a:cs typeface="Calibri (MS)"/>
              <a:sym typeface="Calibri (MS)"/>
            </a:endParaRPr>
          </a:p>
          <a:p>
            <a:pPr marL="0" marR="0" lvl="0" indent="0" algn="ctr" defTabSz="914400" rtl="0" eaLnBrk="1" fontAlgn="auto" latinLnBrk="0" hangingPunct="1">
              <a:lnSpc>
                <a:spcPts val="6518"/>
              </a:lnSpc>
              <a:spcBef>
                <a:spcPct val="0"/>
              </a:spcBef>
              <a:spcAft>
                <a:spcPts val="0"/>
              </a:spcAft>
              <a:buClrTx/>
              <a:buSzTx/>
              <a:buFontTx/>
              <a:buNone/>
              <a:tabLst/>
              <a:defRPr/>
            </a:pPr>
            <a:r>
              <a:rPr kumimoji="0" lang="en-US" sz="4655" b="0" i="0" u="none" strike="noStrike" kern="1200" cap="none" spc="0" normalizeH="0" baseline="0" noProof="0" dirty="0">
                <a:ln>
                  <a:noFill/>
                </a:ln>
                <a:solidFill>
                  <a:srgbClr val="000000"/>
                </a:solidFill>
                <a:effectLst/>
                <a:uLnTx/>
                <a:uFillTx/>
                <a:latin typeface="Calibri (MS)"/>
                <a:ea typeface="Calibri (MS)"/>
                <a:cs typeface="Calibri (MS)"/>
                <a:sym typeface="Calibri (MS)"/>
              </a:rPr>
              <a:t>Or </a:t>
            </a:r>
          </a:p>
          <a:p>
            <a:pPr marL="0" marR="0" lvl="0" indent="0" algn="ctr" defTabSz="914400" rtl="0" eaLnBrk="1" fontAlgn="auto" latinLnBrk="0" hangingPunct="1">
              <a:lnSpc>
                <a:spcPts val="6518"/>
              </a:lnSpc>
              <a:spcBef>
                <a:spcPct val="0"/>
              </a:spcBef>
              <a:spcAft>
                <a:spcPts val="0"/>
              </a:spcAft>
              <a:buClrTx/>
              <a:buSzTx/>
              <a:buFontTx/>
              <a:buNone/>
              <a:tabLst/>
              <a:defRPr/>
            </a:pPr>
            <a:r>
              <a:rPr kumimoji="0" lang="en-US" sz="4655" b="0" i="0" u="none" strike="noStrike" kern="1200" cap="none" spc="0" normalizeH="0" baseline="0" noProof="0" dirty="0">
                <a:ln>
                  <a:noFill/>
                </a:ln>
                <a:solidFill>
                  <a:srgbClr val="000000"/>
                </a:solidFill>
                <a:effectLst/>
                <a:uLnTx/>
                <a:uFillTx/>
                <a:latin typeface="Calibri (MS)"/>
                <a:ea typeface="Calibri (MS)"/>
                <a:cs typeface="Calibri (MS)"/>
                <a:sym typeface="Calibri (MS)"/>
                <a:hlinkClick r:id="rId8"/>
              </a:rPr>
              <a:t>Symone@lcasforum.org</a:t>
            </a:r>
            <a:endParaRPr kumimoji="0" lang="en-US" sz="4655" b="0" i="0" u="none" strike="noStrike" kern="1200" cap="none" spc="0" normalizeH="0" baseline="0" noProof="0" dirty="0">
              <a:ln>
                <a:noFill/>
              </a:ln>
              <a:solidFill>
                <a:srgbClr val="000000"/>
              </a:solidFill>
              <a:effectLst/>
              <a:uLnTx/>
              <a:uFillTx/>
              <a:latin typeface="Calibri (MS)"/>
              <a:ea typeface="Calibri (MS)"/>
              <a:cs typeface="Calibri (MS)"/>
              <a:sym typeface="Calibri (MS)"/>
            </a:endParaRPr>
          </a:p>
          <a:p>
            <a:pPr marL="0" marR="0" lvl="0" indent="0" algn="ctr" defTabSz="914400" rtl="0" eaLnBrk="1" fontAlgn="auto" latinLnBrk="0" hangingPunct="1">
              <a:lnSpc>
                <a:spcPts val="6518"/>
              </a:lnSpc>
              <a:spcBef>
                <a:spcPct val="0"/>
              </a:spcBef>
              <a:spcAft>
                <a:spcPts val="0"/>
              </a:spcAft>
              <a:buClrTx/>
              <a:buSzTx/>
              <a:buFontTx/>
              <a:buNone/>
              <a:tabLst/>
              <a:defRPr/>
            </a:pPr>
            <a:endParaRPr kumimoji="0" lang="en-US" sz="4655" b="0" i="0" u="none" strike="noStrike" kern="1200" cap="none" spc="0" normalizeH="0" baseline="0" noProof="0" dirty="0">
              <a:ln>
                <a:noFill/>
              </a:ln>
              <a:solidFill>
                <a:srgbClr val="000000"/>
              </a:solidFill>
              <a:effectLst/>
              <a:uLnTx/>
              <a:uFillTx/>
              <a:latin typeface="Calibri (MS)"/>
              <a:ea typeface="Calibri (MS)"/>
              <a:cs typeface="Calibri (MS)"/>
              <a:sym typeface="Calibri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ody master no logos">
  <a:themeElements>
    <a:clrScheme name="Digital Care Hub">
      <a:dk1>
        <a:srgbClr val="221C34"/>
      </a:dk1>
      <a:lt1>
        <a:srgbClr val="FFFFFF"/>
      </a:lt1>
      <a:dk2>
        <a:srgbClr val="E3D6EA"/>
      </a:dk2>
      <a:lt2>
        <a:srgbClr val="CCEBF2"/>
      </a:lt2>
      <a:accent1>
        <a:srgbClr val="A12B87"/>
      </a:accent1>
      <a:accent2>
        <a:srgbClr val="69C6DD"/>
      </a:accent2>
      <a:accent3>
        <a:srgbClr val="FFA500"/>
      </a:accent3>
      <a:accent4>
        <a:srgbClr val="A12B87"/>
      </a:accent4>
      <a:accent5>
        <a:srgbClr val="69C6DD"/>
      </a:accent5>
      <a:accent6>
        <a:srgbClr val="FFA500"/>
      </a:accent6>
      <a:hlink>
        <a:srgbClr val="FFA500"/>
      </a:hlink>
      <a:folHlink>
        <a:srgbClr val="FFA500"/>
      </a:folHlink>
    </a:clrScheme>
    <a:fontScheme name="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SBC_Review and republish 2024_v1" id="{14C3EF07-0FD9-BA48-A510-8AD331410338}" vid="{C34EEC0B-B2D1-3D44-9986-9C12B04A92CE}"/>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5234</TotalTime>
  <Words>621</Words>
  <Application>Microsoft Office PowerPoint</Application>
  <PresentationFormat>Custom</PresentationFormat>
  <Paragraphs>86</Paragraphs>
  <Slides>10</Slides>
  <Notes>4</Notes>
  <HiddenSlides>2</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10</vt:i4>
      </vt:variant>
    </vt:vector>
  </HeadingPairs>
  <TitlesOfParts>
    <vt:vector size="24" baseType="lpstr">
      <vt:lpstr>Lato Heavy</vt:lpstr>
      <vt:lpstr>Calibri (MS)</vt:lpstr>
      <vt:lpstr>Aptos</vt:lpstr>
      <vt:lpstr>Segoe UI</vt:lpstr>
      <vt:lpstr>Georgia Pro Bold</vt:lpstr>
      <vt:lpstr>Red Hat Display Medium</vt:lpstr>
      <vt:lpstr>Arial</vt:lpstr>
      <vt:lpstr>Red Hat Display Black</vt:lpstr>
      <vt:lpstr>Calibri Light</vt:lpstr>
      <vt:lpstr>Calibri</vt:lpstr>
      <vt:lpstr>Calibri (MS) Bold</vt:lpstr>
      <vt:lpstr>Office Theme</vt:lpstr>
      <vt:lpstr>Body master no logos</vt:lpstr>
      <vt:lpstr>1_Office Theme</vt:lpstr>
      <vt:lpstr>PowerPoint Presentation</vt:lpstr>
      <vt:lpstr>PowerPoint Presentation</vt:lpstr>
      <vt:lpstr>PowerPoint Presentation</vt:lpstr>
      <vt:lpstr>PowerPoint Presentation</vt:lpstr>
      <vt:lpstr>PowerPoint Presentation</vt:lpstr>
      <vt:lpstr>PowerPoint Presentation</vt:lpstr>
      <vt:lpstr>Completing the DSPT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DSPT is Essential Legal Compliance: Demonstrates adherence to Data Protection Legislation and Data Security Standards, vital for avoiding fines. Builds Trust: Reassures service users, families, and staff that their sensitive information is secure,</dc:title>
  <dc:creator>HELLER, Daniel (NHS ENGLAND)</dc:creator>
  <cp:lastModifiedBy>Symone Stuart</cp:lastModifiedBy>
  <cp:revision>25</cp:revision>
  <dcterms:created xsi:type="dcterms:W3CDTF">2006-08-16T00:00:00Z</dcterms:created>
  <dcterms:modified xsi:type="dcterms:W3CDTF">2026-10-07T09:54:57Z</dcterms:modified>
  <dc:identifier>DAG-T8-ELdc</dc:identifier>
</cp:coreProperties>
</file>