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38CB-E03F-A3B5-D217-ECF14832D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6C6D8A-7C6D-58F4-142B-12F117AEB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68816-1A38-E1C0-42A8-6FF759BA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1D760-2332-724C-B235-42E664180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55019-6F1A-B4DA-9A26-A129F3B88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63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37035-902B-7159-D62A-87F5AFEB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4FF72-0778-33E3-0C28-643D0BE59A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C8748-9125-5D47-88B7-A1F59867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C112D-9F01-CD3A-5DFF-264D86A7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92030-679D-A53B-8C83-2227941C5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FA05A2-4482-3DD9-E326-6C6058F6A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36AFB-8E2A-BF40-EAEE-E41821A47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0772F-75E7-76D6-7B66-15B62C8A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41C2E-C977-38A4-B7F1-DCB4B58E4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64F1-3F79-00D3-D842-5D6D72F4F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43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091B5-F9F7-0A59-C613-97212F126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E226F-E936-CBCA-8D22-D4630FBDF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C2C4A-1221-DCBC-7D6A-C51D6511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13277-6707-72BA-13D1-A3D5046F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4123C-28BF-C8E1-77F3-D9F86654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0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132E2-62D8-D6C1-4B02-911F7D343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F6C93-E042-CD25-7760-2D9122A8B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28446-7749-D15D-FC90-AA50DF25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ED717-38CB-5CF1-C2D6-CA6347CB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EDD0D-D10D-B422-3338-25FA7AF9C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02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43515-4D8C-E006-823F-10CCAEA1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52CAA-6709-BE5C-8A5F-1DD901C6F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23AE4-70A1-C503-AA8C-FDE56DBD2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268F8-1B96-D757-39EF-775BD022C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FBBD27-6407-5474-8732-855629C4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921DC-44A8-489F-B906-7CEC573F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14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12534-F44F-106C-2DD1-4A06DF3D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21683-A4DF-0929-1D72-61650060F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F26BF-468E-686F-94BD-9FBC1D947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B3B19-E185-AE5D-4E09-4CD0923EF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28F87F-0413-ECFC-F0F6-F115C335A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5A77C-AF26-4EFF-0CFD-F61E2B635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A5E22-9BAA-4154-0CDF-3B488B18C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882FF-240C-0804-ED72-F92E29C6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4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ACD4-AD54-13A8-BE0A-DE882CD1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47D2C-D483-979C-7C46-D863205BB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FE4C1-B5DF-0223-0B1C-F6F428EA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F20109-6B63-870F-7DC9-AC3E56DFE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43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63A88-05B1-EF38-38E7-EA87EBD9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FE57A-B670-9D5D-F519-076C4C15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CBF7A-F47B-8618-A8BE-C602FD41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65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EF68-DF8C-AD28-90DC-42D1E74D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2C113-0F50-1EBA-CF8E-F68C3DF74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911F6-E00F-D964-AC3D-A9EC2EDE1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E5C15-1147-17D8-B854-F30A448D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435BB-603A-23D6-02DC-6FF8CB3D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483C1-ED0E-ED23-263B-E860353C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536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5AC14-98DC-92E2-EF17-7DD4163E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EA6FEA-9D00-1027-C1A5-48A44F0C46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64EAC-8D50-6631-16F2-4F4F35B4F1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02943-958A-ED73-7691-8C9FFCE8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69F76-D517-C516-A3D2-344211F1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10D27-BC10-1C65-5A9C-9F0F754E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6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8AA91A-947D-F527-7DD0-69E76E6A6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10762-9403-741B-3DD1-84601D07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D87F-3ACC-E05D-D0E9-52DB91333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A1CB3-3494-4B3C-B029-2AAFE306A66F}" type="datetimeFigureOut">
              <a:rPr lang="en-GB" smtClean="0"/>
              <a:t>02/11/2023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4C1C-EA1A-E579-940B-2309E8A1B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879FE-0B91-81AF-273F-743FDB95C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DF4C-4743-45AB-8E30-FEBAFB2CF0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9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ectaccess.wdf@skillsforcare.org.uk" TargetMode="External"/><Relationship Id="rId2" Type="http://schemas.openxmlformats.org/officeDocument/2006/relationships/hyperlink" Target="mailto:David@clarendonhomecare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4690-A840-1580-1CCD-BE36EA2F6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4885"/>
          </a:xfrm>
        </p:spPr>
        <p:txBody>
          <a:bodyPr/>
          <a:lstStyle/>
          <a:p>
            <a:r>
              <a:rPr lang="en-GB" dirty="0"/>
              <a:t>WDF Partnership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7EF81-E407-68E2-BF4D-1F19EBC76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97249"/>
            <a:ext cx="9144000" cy="3565320"/>
          </a:xfrm>
        </p:spPr>
        <p:txBody>
          <a:bodyPr>
            <a:noAutofit/>
          </a:bodyPr>
          <a:lstStyle/>
          <a:p>
            <a:r>
              <a:rPr lang="en-GB" sz="3200" dirty="0"/>
              <a:t>Dave Vincent at Clarendon Care - </a:t>
            </a:r>
            <a:r>
              <a:rPr lang="sv-SE" sz="3200" dirty="0">
                <a:hlinkClick r:id="rId2"/>
              </a:rPr>
              <a:t>David@clarendonhomecare.com</a:t>
            </a:r>
            <a:endParaRPr lang="sv-SE" sz="3200" dirty="0"/>
          </a:p>
          <a:p>
            <a:r>
              <a:rPr lang="en-GB" sz="3200" dirty="0"/>
              <a:t>0208 439 7722</a:t>
            </a:r>
          </a:p>
          <a:p>
            <a:r>
              <a:rPr lang="en-GB" sz="3200" dirty="0"/>
              <a:t>To claim directly from SfC</a:t>
            </a:r>
          </a:p>
          <a:p>
            <a:r>
              <a:rPr lang="nn-NO" sz="3200" dirty="0"/>
              <a:t>Deirdre Thackray - </a:t>
            </a:r>
            <a:r>
              <a:rPr lang="nn-NO" sz="3200" dirty="0">
                <a:hlinkClick r:id="rId3"/>
              </a:rPr>
              <a:t>directaccess.wdf@skillsforcare.org.uk</a:t>
            </a:r>
            <a:r>
              <a:rPr lang="nn-NO" sz="3200" dirty="0"/>
              <a:t> </a:t>
            </a:r>
          </a:p>
          <a:p>
            <a:r>
              <a:rPr lang="nn-NO" sz="3200" dirty="0"/>
              <a:t>0113 241 1269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42288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WDF Partnership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WDF Partnership</dc:title>
  <dc:creator>Peter</dc:creator>
  <cp:lastModifiedBy>Peter</cp:lastModifiedBy>
  <cp:revision>1</cp:revision>
  <dcterms:created xsi:type="dcterms:W3CDTF">2023-11-02T14:58:27Z</dcterms:created>
  <dcterms:modified xsi:type="dcterms:W3CDTF">2023-11-02T14:58:41Z</dcterms:modified>
</cp:coreProperties>
</file>