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26"/>
  </p:notesMasterIdLst>
  <p:sldIdLst>
    <p:sldId id="2147374989" r:id="rId4"/>
    <p:sldId id="305" r:id="rId5"/>
    <p:sldId id="338" r:id="rId6"/>
    <p:sldId id="2147374990" r:id="rId7"/>
    <p:sldId id="2147374993" r:id="rId8"/>
    <p:sldId id="2147374938" r:id="rId9"/>
    <p:sldId id="2147374991" r:id="rId10"/>
    <p:sldId id="2147374992" r:id="rId11"/>
    <p:sldId id="2147374926" r:id="rId12"/>
    <p:sldId id="2147374986" r:id="rId13"/>
    <p:sldId id="1897" r:id="rId14"/>
    <p:sldId id="1881" r:id="rId15"/>
    <p:sldId id="2147374987" r:id="rId16"/>
    <p:sldId id="295" r:id="rId17"/>
    <p:sldId id="391" r:id="rId18"/>
    <p:sldId id="2147374891" r:id="rId19"/>
    <p:sldId id="2147374988" r:id="rId20"/>
    <p:sldId id="2147374923" r:id="rId21"/>
    <p:sldId id="393" r:id="rId22"/>
    <p:sldId id="2147374994" r:id="rId23"/>
    <p:sldId id="1900" r:id="rId24"/>
    <p:sldId id="27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2D7D"/>
    <a:srgbClr val="6C27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6" autoAdjust="0"/>
    <p:restoredTop sz="94660"/>
  </p:normalViewPr>
  <p:slideViewPr>
    <p:cSldViewPr snapToGrid="0">
      <p:cViewPr varScale="1">
        <p:scale>
          <a:sx n="128" d="100"/>
          <a:sy n="128" d="100"/>
        </p:scale>
        <p:origin x="45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4.xml.rels><?xml version="1.0" encoding="UTF-8" standalone="yes"?>
<Relationships xmlns="http://schemas.openxmlformats.org/package/2006/relationships"><Relationship Id="rId1" Type="http://schemas.openxmlformats.org/officeDocument/2006/relationships/hyperlink" Target="https://www.gov.uk/equality-advisory-support-service" TargetMode="External"/></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4.xml.rels><?xml version="1.0" encoding="UTF-8" standalone="yes"?>
<Relationships xmlns="http://schemas.openxmlformats.org/package/2006/relationships"><Relationship Id="rId1" Type="http://schemas.openxmlformats.org/officeDocument/2006/relationships/hyperlink" Target="https://www.gov.uk/equality-advisory-support-service" TargetMode="External"/></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56C1C9-111B-4C54-8C16-EA590664ED2B}"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7F288871-9A20-4DBC-A44E-DC04178B2901}">
      <dgm:prSet custT="1"/>
      <dgm:spPr/>
      <dgm:t>
        <a:bodyPr/>
        <a:lstStyle/>
        <a:p>
          <a:r>
            <a:rPr lang="en-GB" sz="2000" dirty="0"/>
            <a:t>Since 2010, the Equality Act has provided the legal framework for protecting individuals from unfair treatment.</a:t>
          </a:r>
          <a:endParaRPr lang="en-US" sz="2000" dirty="0"/>
        </a:p>
      </dgm:t>
    </dgm:pt>
    <dgm:pt modelId="{353240D6-B056-4FFB-AAE2-ED5EB1AACCD0}" type="parTrans" cxnId="{4F3FBFB3-18AE-4C21-AC28-7E45990D0C9E}">
      <dgm:prSet/>
      <dgm:spPr/>
      <dgm:t>
        <a:bodyPr/>
        <a:lstStyle/>
        <a:p>
          <a:endParaRPr lang="en-US"/>
        </a:p>
      </dgm:t>
    </dgm:pt>
    <dgm:pt modelId="{8A6C0F49-9A2F-437F-9EE9-22F15EBC098B}" type="sibTrans" cxnId="{4F3FBFB3-18AE-4C21-AC28-7E45990D0C9E}">
      <dgm:prSet/>
      <dgm:spPr/>
      <dgm:t>
        <a:bodyPr/>
        <a:lstStyle/>
        <a:p>
          <a:endParaRPr lang="en-US"/>
        </a:p>
      </dgm:t>
    </dgm:pt>
    <dgm:pt modelId="{B9CB492A-849F-4DA1-A5B8-577FD406D29C}">
      <dgm:prSet custT="1"/>
      <dgm:spPr/>
      <dgm:t>
        <a:bodyPr/>
        <a:lstStyle/>
        <a:p>
          <a:r>
            <a:rPr lang="en-GB" sz="2000" dirty="0"/>
            <a:t>The employer, must ensure that their processes and policies comply with the Equality Act. Failure to do so can raise a claim of unlawful discrimination, which could result in then and the organisation being summoned to an employment tribunal.</a:t>
          </a:r>
          <a:endParaRPr lang="en-US" sz="2000" dirty="0"/>
        </a:p>
      </dgm:t>
    </dgm:pt>
    <dgm:pt modelId="{DDFB1765-18F1-4284-9CC4-3A9162ECD5BC}" type="parTrans" cxnId="{AF90EB60-66CA-49AF-8085-62DC6DF4C2DF}">
      <dgm:prSet/>
      <dgm:spPr/>
      <dgm:t>
        <a:bodyPr/>
        <a:lstStyle/>
        <a:p>
          <a:endParaRPr lang="en-US"/>
        </a:p>
      </dgm:t>
    </dgm:pt>
    <dgm:pt modelId="{76506A9D-E071-468E-8E76-2AD1E3A32681}" type="sibTrans" cxnId="{AF90EB60-66CA-49AF-8085-62DC6DF4C2DF}">
      <dgm:prSet/>
      <dgm:spPr/>
      <dgm:t>
        <a:bodyPr/>
        <a:lstStyle/>
        <a:p>
          <a:endParaRPr lang="en-US"/>
        </a:p>
      </dgm:t>
    </dgm:pt>
    <dgm:pt modelId="{A4DEF279-064E-4EBA-993C-E781861DFDDB}">
      <dgm:prSet custT="1"/>
      <dgm:spPr/>
      <dgm:t>
        <a:bodyPr/>
        <a:lstStyle/>
        <a:p>
          <a:r>
            <a:rPr lang="en-GB" sz="2000" dirty="0"/>
            <a:t>It’s also important to be aware that, as an employer, they could be found vicariously liable for actions of your employees which breach the Equality Act – regardless of whether they were aware of them.</a:t>
          </a:r>
          <a:endParaRPr lang="en-US" sz="2000" dirty="0"/>
        </a:p>
      </dgm:t>
    </dgm:pt>
    <dgm:pt modelId="{52DB604B-77FD-480B-8E05-02CD1AC8486E}" type="parTrans" cxnId="{52A889EB-263D-407F-A2CA-3D184B99041B}">
      <dgm:prSet/>
      <dgm:spPr/>
      <dgm:t>
        <a:bodyPr/>
        <a:lstStyle/>
        <a:p>
          <a:endParaRPr lang="en-US"/>
        </a:p>
      </dgm:t>
    </dgm:pt>
    <dgm:pt modelId="{5AB95405-6D8B-42B6-9125-483499327935}" type="sibTrans" cxnId="{52A889EB-263D-407F-A2CA-3D184B99041B}">
      <dgm:prSet/>
      <dgm:spPr/>
      <dgm:t>
        <a:bodyPr/>
        <a:lstStyle/>
        <a:p>
          <a:endParaRPr lang="en-US"/>
        </a:p>
      </dgm:t>
    </dgm:pt>
    <dgm:pt modelId="{844DA4C0-F638-4B87-B47A-C2DE4FCB2BC8}">
      <dgm:prSet custT="1"/>
      <dgm:spPr/>
      <dgm:t>
        <a:bodyPr/>
        <a:lstStyle/>
        <a:p>
          <a:endParaRPr lang="en-GB" sz="2000" dirty="0"/>
        </a:p>
        <a:p>
          <a:r>
            <a:rPr lang="en-GB" sz="2000" dirty="0"/>
            <a:t>To fully protect your employees and business from discrimination, it is critical to understand the Equality Act as well as ensuring that their workplace culture is actively inclusive</a:t>
          </a:r>
          <a:r>
            <a:rPr lang="en-GB" sz="1600" dirty="0"/>
            <a:t>.</a:t>
          </a:r>
          <a:endParaRPr lang="en-US" sz="1600" dirty="0"/>
        </a:p>
      </dgm:t>
    </dgm:pt>
    <dgm:pt modelId="{5B545C88-C67C-43C2-BDCE-F6AB44CE8EA7}" type="parTrans" cxnId="{3691FBA0-FBBF-4F57-8D7D-A994DB6E72D9}">
      <dgm:prSet/>
      <dgm:spPr/>
      <dgm:t>
        <a:bodyPr/>
        <a:lstStyle/>
        <a:p>
          <a:endParaRPr lang="en-US"/>
        </a:p>
      </dgm:t>
    </dgm:pt>
    <dgm:pt modelId="{6398481D-D48C-4031-AB26-17CB1EC0AAF7}" type="sibTrans" cxnId="{3691FBA0-FBBF-4F57-8D7D-A994DB6E72D9}">
      <dgm:prSet/>
      <dgm:spPr/>
      <dgm:t>
        <a:bodyPr/>
        <a:lstStyle/>
        <a:p>
          <a:endParaRPr lang="en-US"/>
        </a:p>
      </dgm:t>
    </dgm:pt>
    <dgm:pt modelId="{CE408E30-E7FE-48C2-B8C6-97AAAC44A997}" type="pres">
      <dgm:prSet presAssocID="{0756C1C9-111B-4C54-8C16-EA590664ED2B}" presName="root" presStyleCnt="0">
        <dgm:presLayoutVars>
          <dgm:dir/>
          <dgm:resizeHandles val="exact"/>
        </dgm:presLayoutVars>
      </dgm:prSet>
      <dgm:spPr/>
    </dgm:pt>
    <dgm:pt modelId="{C491818B-FD31-4D4C-98F9-097A71973B30}" type="pres">
      <dgm:prSet presAssocID="{0756C1C9-111B-4C54-8C16-EA590664ED2B}" presName="container" presStyleCnt="0">
        <dgm:presLayoutVars>
          <dgm:dir/>
          <dgm:resizeHandles val="exact"/>
        </dgm:presLayoutVars>
      </dgm:prSet>
      <dgm:spPr/>
    </dgm:pt>
    <dgm:pt modelId="{B8659181-0D56-4640-9279-546E81FF4A54}" type="pres">
      <dgm:prSet presAssocID="{7F288871-9A20-4DBC-A44E-DC04178B2901}" presName="compNode" presStyleCnt="0"/>
      <dgm:spPr/>
    </dgm:pt>
    <dgm:pt modelId="{08FFD5D1-D973-4977-B3FA-6B00FB73A40F}" type="pres">
      <dgm:prSet presAssocID="{7F288871-9A20-4DBC-A44E-DC04178B2901}" presName="iconBgRect" presStyleLbl="bgShp" presStyleIdx="0" presStyleCnt="4"/>
      <dgm:spPr/>
    </dgm:pt>
    <dgm:pt modelId="{775C6AE3-EA53-4616-BABB-DD0A404731B3}" type="pres">
      <dgm:prSet presAssocID="{7F288871-9A20-4DBC-A44E-DC04178B290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7BD9623F-5B5C-4264-B366-A4C54721FA15}" type="pres">
      <dgm:prSet presAssocID="{7F288871-9A20-4DBC-A44E-DC04178B2901}" presName="spaceRect" presStyleCnt="0"/>
      <dgm:spPr/>
    </dgm:pt>
    <dgm:pt modelId="{25866123-70CC-4BB7-AE63-E4FFC6C48942}" type="pres">
      <dgm:prSet presAssocID="{7F288871-9A20-4DBC-A44E-DC04178B2901}" presName="textRect" presStyleLbl="revTx" presStyleIdx="0" presStyleCnt="4">
        <dgm:presLayoutVars>
          <dgm:chMax val="1"/>
          <dgm:chPref val="1"/>
        </dgm:presLayoutVars>
      </dgm:prSet>
      <dgm:spPr/>
    </dgm:pt>
    <dgm:pt modelId="{D9AB5764-1C37-4915-B2F9-F048833E24A1}" type="pres">
      <dgm:prSet presAssocID="{8A6C0F49-9A2F-437F-9EE9-22F15EBC098B}" presName="sibTrans" presStyleLbl="sibTrans2D1" presStyleIdx="0" presStyleCnt="0"/>
      <dgm:spPr/>
    </dgm:pt>
    <dgm:pt modelId="{58472210-461A-4975-A3AF-2A061018A6FC}" type="pres">
      <dgm:prSet presAssocID="{B9CB492A-849F-4DA1-A5B8-577FD406D29C}" presName="compNode" presStyleCnt="0"/>
      <dgm:spPr/>
    </dgm:pt>
    <dgm:pt modelId="{AC1B9F5B-8167-4467-AE62-174471B7478A}" type="pres">
      <dgm:prSet presAssocID="{B9CB492A-849F-4DA1-A5B8-577FD406D29C}" presName="iconBgRect" presStyleLbl="bgShp" presStyleIdx="1" presStyleCnt="4"/>
      <dgm:spPr/>
    </dgm:pt>
    <dgm:pt modelId="{A27F4208-E724-4653-8E77-BBCADB745CF3}" type="pres">
      <dgm:prSet presAssocID="{B9CB492A-849F-4DA1-A5B8-577FD406D29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388420B1-6AD5-437C-87BF-3D0E54FC774B}" type="pres">
      <dgm:prSet presAssocID="{B9CB492A-849F-4DA1-A5B8-577FD406D29C}" presName="spaceRect" presStyleCnt="0"/>
      <dgm:spPr/>
    </dgm:pt>
    <dgm:pt modelId="{6B52057A-21B6-4F21-B9FD-3F225223E637}" type="pres">
      <dgm:prSet presAssocID="{B9CB492A-849F-4DA1-A5B8-577FD406D29C}" presName="textRect" presStyleLbl="revTx" presStyleIdx="1" presStyleCnt="4">
        <dgm:presLayoutVars>
          <dgm:chMax val="1"/>
          <dgm:chPref val="1"/>
        </dgm:presLayoutVars>
      </dgm:prSet>
      <dgm:spPr/>
    </dgm:pt>
    <dgm:pt modelId="{6200C387-64A8-4C80-ADD7-74A183F4A7ED}" type="pres">
      <dgm:prSet presAssocID="{76506A9D-E071-468E-8E76-2AD1E3A32681}" presName="sibTrans" presStyleLbl="sibTrans2D1" presStyleIdx="0" presStyleCnt="0"/>
      <dgm:spPr/>
    </dgm:pt>
    <dgm:pt modelId="{8718E530-52F4-414B-9CEF-27D38B1596A8}" type="pres">
      <dgm:prSet presAssocID="{A4DEF279-064E-4EBA-993C-E781861DFDDB}" presName="compNode" presStyleCnt="0"/>
      <dgm:spPr/>
    </dgm:pt>
    <dgm:pt modelId="{6667C885-CBD9-4595-BDBC-F896C890D586}" type="pres">
      <dgm:prSet presAssocID="{A4DEF279-064E-4EBA-993C-E781861DFDDB}" presName="iconBgRect" presStyleLbl="bgShp" presStyleIdx="2" presStyleCnt="4"/>
      <dgm:spPr/>
    </dgm:pt>
    <dgm:pt modelId="{2C2C8934-5145-470C-BFD6-131DAFCFF32C}" type="pres">
      <dgm:prSet presAssocID="{A4DEF279-064E-4EBA-993C-E781861DFDD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70AC47F6-0BC3-4C5B-A26F-CFD7D2A0E152}" type="pres">
      <dgm:prSet presAssocID="{A4DEF279-064E-4EBA-993C-E781861DFDDB}" presName="spaceRect" presStyleCnt="0"/>
      <dgm:spPr/>
    </dgm:pt>
    <dgm:pt modelId="{AC940A6C-8F52-4244-AD63-96F420A14ED9}" type="pres">
      <dgm:prSet presAssocID="{A4DEF279-064E-4EBA-993C-E781861DFDDB}" presName="textRect" presStyleLbl="revTx" presStyleIdx="2" presStyleCnt="4">
        <dgm:presLayoutVars>
          <dgm:chMax val="1"/>
          <dgm:chPref val="1"/>
        </dgm:presLayoutVars>
      </dgm:prSet>
      <dgm:spPr/>
    </dgm:pt>
    <dgm:pt modelId="{FC74416D-2FDE-436A-8B87-8D5B268A1E69}" type="pres">
      <dgm:prSet presAssocID="{5AB95405-6D8B-42B6-9125-483499327935}" presName="sibTrans" presStyleLbl="sibTrans2D1" presStyleIdx="0" presStyleCnt="0"/>
      <dgm:spPr/>
    </dgm:pt>
    <dgm:pt modelId="{4EDF56B5-94B6-4B65-B395-A7C674A4816E}" type="pres">
      <dgm:prSet presAssocID="{844DA4C0-F638-4B87-B47A-C2DE4FCB2BC8}" presName="compNode" presStyleCnt="0"/>
      <dgm:spPr/>
    </dgm:pt>
    <dgm:pt modelId="{0480D056-775F-4544-B0AA-2A0C1C637716}" type="pres">
      <dgm:prSet presAssocID="{844DA4C0-F638-4B87-B47A-C2DE4FCB2BC8}" presName="iconBgRect" presStyleLbl="bgShp" presStyleIdx="3" presStyleCnt="4"/>
      <dgm:spPr/>
    </dgm:pt>
    <dgm:pt modelId="{CAA9E431-6D6B-4EF3-82C1-E7FE14DC7085}" type="pres">
      <dgm:prSet presAssocID="{844DA4C0-F638-4B87-B47A-C2DE4FCB2BC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D94DC6B8-4141-47AA-9BD1-D4D0C11D7FFA}" type="pres">
      <dgm:prSet presAssocID="{844DA4C0-F638-4B87-B47A-C2DE4FCB2BC8}" presName="spaceRect" presStyleCnt="0"/>
      <dgm:spPr/>
    </dgm:pt>
    <dgm:pt modelId="{54074F34-73AD-49EA-B44E-348847BC97F8}" type="pres">
      <dgm:prSet presAssocID="{844DA4C0-F638-4B87-B47A-C2DE4FCB2BC8}" presName="textRect" presStyleLbl="revTx" presStyleIdx="3" presStyleCnt="4">
        <dgm:presLayoutVars>
          <dgm:chMax val="1"/>
          <dgm:chPref val="1"/>
        </dgm:presLayoutVars>
      </dgm:prSet>
      <dgm:spPr/>
    </dgm:pt>
  </dgm:ptLst>
  <dgm:cxnLst>
    <dgm:cxn modelId="{A556730C-9E44-42B2-9B39-2B762E4A3912}" type="presOf" srcId="{A4DEF279-064E-4EBA-993C-E781861DFDDB}" destId="{AC940A6C-8F52-4244-AD63-96F420A14ED9}" srcOrd="0" destOrd="0" presId="urn:microsoft.com/office/officeart/2018/2/layout/IconCircleList"/>
    <dgm:cxn modelId="{76B40619-F295-49E8-8538-E02C151AFF6F}" type="presOf" srcId="{B9CB492A-849F-4DA1-A5B8-577FD406D29C}" destId="{6B52057A-21B6-4F21-B9FD-3F225223E637}" srcOrd="0" destOrd="0" presId="urn:microsoft.com/office/officeart/2018/2/layout/IconCircleList"/>
    <dgm:cxn modelId="{F257702B-A3BA-402D-8515-40A1C1B2713B}" type="presOf" srcId="{7F288871-9A20-4DBC-A44E-DC04178B2901}" destId="{25866123-70CC-4BB7-AE63-E4FFC6C48942}" srcOrd="0" destOrd="0" presId="urn:microsoft.com/office/officeart/2018/2/layout/IconCircleList"/>
    <dgm:cxn modelId="{AF90EB60-66CA-49AF-8085-62DC6DF4C2DF}" srcId="{0756C1C9-111B-4C54-8C16-EA590664ED2B}" destId="{B9CB492A-849F-4DA1-A5B8-577FD406D29C}" srcOrd="1" destOrd="0" parTransId="{DDFB1765-18F1-4284-9CC4-3A9162ECD5BC}" sibTransId="{76506A9D-E071-468E-8E76-2AD1E3A32681}"/>
    <dgm:cxn modelId="{F9679B63-E392-43D9-9E34-821C33FA4CDC}" type="presOf" srcId="{8A6C0F49-9A2F-437F-9EE9-22F15EBC098B}" destId="{D9AB5764-1C37-4915-B2F9-F048833E24A1}" srcOrd="0" destOrd="0" presId="urn:microsoft.com/office/officeart/2018/2/layout/IconCircleList"/>
    <dgm:cxn modelId="{B689FB76-31DD-45C9-A9B4-6F256C55B4CA}" type="presOf" srcId="{844DA4C0-F638-4B87-B47A-C2DE4FCB2BC8}" destId="{54074F34-73AD-49EA-B44E-348847BC97F8}" srcOrd="0" destOrd="0" presId="urn:microsoft.com/office/officeart/2018/2/layout/IconCircleList"/>
    <dgm:cxn modelId="{110ED386-2B38-4B44-8129-CB736F550310}" type="presOf" srcId="{76506A9D-E071-468E-8E76-2AD1E3A32681}" destId="{6200C387-64A8-4C80-ADD7-74A183F4A7ED}" srcOrd="0" destOrd="0" presId="urn:microsoft.com/office/officeart/2018/2/layout/IconCircleList"/>
    <dgm:cxn modelId="{3691FBA0-FBBF-4F57-8D7D-A994DB6E72D9}" srcId="{0756C1C9-111B-4C54-8C16-EA590664ED2B}" destId="{844DA4C0-F638-4B87-B47A-C2DE4FCB2BC8}" srcOrd="3" destOrd="0" parTransId="{5B545C88-C67C-43C2-BDCE-F6AB44CE8EA7}" sibTransId="{6398481D-D48C-4031-AB26-17CB1EC0AAF7}"/>
    <dgm:cxn modelId="{489F59AB-AE4A-4251-B514-E930BA5CC232}" type="presOf" srcId="{0756C1C9-111B-4C54-8C16-EA590664ED2B}" destId="{CE408E30-E7FE-48C2-B8C6-97AAAC44A997}" srcOrd="0" destOrd="0" presId="urn:microsoft.com/office/officeart/2018/2/layout/IconCircleList"/>
    <dgm:cxn modelId="{4F3FBFB3-18AE-4C21-AC28-7E45990D0C9E}" srcId="{0756C1C9-111B-4C54-8C16-EA590664ED2B}" destId="{7F288871-9A20-4DBC-A44E-DC04178B2901}" srcOrd="0" destOrd="0" parTransId="{353240D6-B056-4FFB-AAE2-ED5EB1AACCD0}" sibTransId="{8A6C0F49-9A2F-437F-9EE9-22F15EBC098B}"/>
    <dgm:cxn modelId="{566BDCE3-3DB6-4B0F-8884-A772525B9E3D}" type="presOf" srcId="{5AB95405-6D8B-42B6-9125-483499327935}" destId="{FC74416D-2FDE-436A-8B87-8D5B268A1E69}" srcOrd="0" destOrd="0" presId="urn:microsoft.com/office/officeart/2018/2/layout/IconCircleList"/>
    <dgm:cxn modelId="{52A889EB-263D-407F-A2CA-3D184B99041B}" srcId="{0756C1C9-111B-4C54-8C16-EA590664ED2B}" destId="{A4DEF279-064E-4EBA-993C-E781861DFDDB}" srcOrd="2" destOrd="0" parTransId="{52DB604B-77FD-480B-8E05-02CD1AC8486E}" sibTransId="{5AB95405-6D8B-42B6-9125-483499327935}"/>
    <dgm:cxn modelId="{BED7BACF-C8D0-41B1-A7BB-E036866784E4}" type="presParOf" srcId="{CE408E30-E7FE-48C2-B8C6-97AAAC44A997}" destId="{C491818B-FD31-4D4C-98F9-097A71973B30}" srcOrd="0" destOrd="0" presId="urn:microsoft.com/office/officeart/2018/2/layout/IconCircleList"/>
    <dgm:cxn modelId="{59FAD1E8-AE78-408E-9F50-F3A75ACDEC3D}" type="presParOf" srcId="{C491818B-FD31-4D4C-98F9-097A71973B30}" destId="{B8659181-0D56-4640-9279-546E81FF4A54}" srcOrd="0" destOrd="0" presId="urn:microsoft.com/office/officeart/2018/2/layout/IconCircleList"/>
    <dgm:cxn modelId="{3837615F-6BA5-40CA-B597-1DB04C1E2347}" type="presParOf" srcId="{B8659181-0D56-4640-9279-546E81FF4A54}" destId="{08FFD5D1-D973-4977-B3FA-6B00FB73A40F}" srcOrd="0" destOrd="0" presId="urn:microsoft.com/office/officeart/2018/2/layout/IconCircleList"/>
    <dgm:cxn modelId="{9035AAD5-3314-4E0E-A130-20464427DD6C}" type="presParOf" srcId="{B8659181-0D56-4640-9279-546E81FF4A54}" destId="{775C6AE3-EA53-4616-BABB-DD0A404731B3}" srcOrd="1" destOrd="0" presId="urn:microsoft.com/office/officeart/2018/2/layout/IconCircleList"/>
    <dgm:cxn modelId="{536D78F6-ADAC-4329-A3F0-056C397DF19E}" type="presParOf" srcId="{B8659181-0D56-4640-9279-546E81FF4A54}" destId="{7BD9623F-5B5C-4264-B366-A4C54721FA15}" srcOrd="2" destOrd="0" presId="urn:microsoft.com/office/officeart/2018/2/layout/IconCircleList"/>
    <dgm:cxn modelId="{53BC13DC-248D-483F-9566-5071856BFF77}" type="presParOf" srcId="{B8659181-0D56-4640-9279-546E81FF4A54}" destId="{25866123-70CC-4BB7-AE63-E4FFC6C48942}" srcOrd="3" destOrd="0" presId="urn:microsoft.com/office/officeart/2018/2/layout/IconCircleList"/>
    <dgm:cxn modelId="{17939319-2583-4B26-84BD-2AA9B3F9E73E}" type="presParOf" srcId="{C491818B-FD31-4D4C-98F9-097A71973B30}" destId="{D9AB5764-1C37-4915-B2F9-F048833E24A1}" srcOrd="1" destOrd="0" presId="urn:microsoft.com/office/officeart/2018/2/layout/IconCircleList"/>
    <dgm:cxn modelId="{D6C44C03-01E7-444D-8C2F-D62ED99E82B7}" type="presParOf" srcId="{C491818B-FD31-4D4C-98F9-097A71973B30}" destId="{58472210-461A-4975-A3AF-2A061018A6FC}" srcOrd="2" destOrd="0" presId="urn:microsoft.com/office/officeart/2018/2/layout/IconCircleList"/>
    <dgm:cxn modelId="{18BBE7A4-F488-4F02-AB97-21437E4AB549}" type="presParOf" srcId="{58472210-461A-4975-A3AF-2A061018A6FC}" destId="{AC1B9F5B-8167-4467-AE62-174471B7478A}" srcOrd="0" destOrd="0" presId="urn:microsoft.com/office/officeart/2018/2/layout/IconCircleList"/>
    <dgm:cxn modelId="{16C4F006-0213-4620-8F67-96173B6B18D7}" type="presParOf" srcId="{58472210-461A-4975-A3AF-2A061018A6FC}" destId="{A27F4208-E724-4653-8E77-BBCADB745CF3}" srcOrd="1" destOrd="0" presId="urn:microsoft.com/office/officeart/2018/2/layout/IconCircleList"/>
    <dgm:cxn modelId="{CA3E383C-EC6D-4C61-86F9-7A8648A84B59}" type="presParOf" srcId="{58472210-461A-4975-A3AF-2A061018A6FC}" destId="{388420B1-6AD5-437C-87BF-3D0E54FC774B}" srcOrd="2" destOrd="0" presId="urn:microsoft.com/office/officeart/2018/2/layout/IconCircleList"/>
    <dgm:cxn modelId="{D8877EF5-2C33-4617-B5BA-817212D312C5}" type="presParOf" srcId="{58472210-461A-4975-A3AF-2A061018A6FC}" destId="{6B52057A-21B6-4F21-B9FD-3F225223E637}" srcOrd="3" destOrd="0" presId="urn:microsoft.com/office/officeart/2018/2/layout/IconCircleList"/>
    <dgm:cxn modelId="{D85E4D95-1449-4AFA-B5F4-18510F853C7E}" type="presParOf" srcId="{C491818B-FD31-4D4C-98F9-097A71973B30}" destId="{6200C387-64A8-4C80-ADD7-74A183F4A7ED}" srcOrd="3" destOrd="0" presId="urn:microsoft.com/office/officeart/2018/2/layout/IconCircleList"/>
    <dgm:cxn modelId="{12049D31-4775-482D-B620-4587A06ADF8E}" type="presParOf" srcId="{C491818B-FD31-4D4C-98F9-097A71973B30}" destId="{8718E530-52F4-414B-9CEF-27D38B1596A8}" srcOrd="4" destOrd="0" presId="urn:microsoft.com/office/officeart/2018/2/layout/IconCircleList"/>
    <dgm:cxn modelId="{9E3706F1-F13A-42AD-A90A-757DFDF75DFC}" type="presParOf" srcId="{8718E530-52F4-414B-9CEF-27D38B1596A8}" destId="{6667C885-CBD9-4595-BDBC-F896C890D586}" srcOrd="0" destOrd="0" presId="urn:microsoft.com/office/officeart/2018/2/layout/IconCircleList"/>
    <dgm:cxn modelId="{CF2618D2-4ADA-4306-97A4-5D6D8CBB98C0}" type="presParOf" srcId="{8718E530-52F4-414B-9CEF-27D38B1596A8}" destId="{2C2C8934-5145-470C-BFD6-131DAFCFF32C}" srcOrd="1" destOrd="0" presId="urn:microsoft.com/office/officeart/2018/2/layout/IconCircleList"/>
    <dgm:cxn modelId="{8EBC6F00-573E-42D1-AACB-F1FD3525DE4B}" type="presParOf" srcId="{8718E530-52F4-414B-9CEF-27D38B1596A8}" destId="{70AC47F6-0BC3-4C5B-A26F-CFD7D2A0E152}" srcOrd="2" destOrd="0" presId="urn:microsoft.com/office/officeart/2018/2/layout/IconCircleList"/>
    <dgm:cxn modelId="{EBAD3B84-A77E-47F7-8D9D-6DFAD810D93E}" type="presParOf" srcId="{8718E530-52F4-414B-9CEF-27D38B1596A8}" destId="{AC940A6C-8F52-4244-AD63-96F420A14ED9}" srcOrd="3" destOrd="0" presId="urn:microsoft.com/office/officeart/2018/2/layout/IconCircleList"/>
    <dgm:cxn modelId="{91EF94A0-0D5C-480F-8A7B-1013C0072112}" type="presParOf" srcId="{C491818B-FD31-4D4C-98F9-097A71973B30}" destId="{FC74416D-2FDE-436A-8B87-8D5B268A1E69}" srcOrd="5" destOrd="0" presId="urn:microsoft.com/office/officeart/2018/2/layout/IconCircleList"/>
    <dgm:cxn modelId="{4E531BA5-5C0B-47F1-8B68-6C7FA6381D17}" type="presParOf" srcId="{C491818B-FD31-4D4C-98F9-097A71973B30}" destId="{4EDF56B5-94B6-4B65-B395-A7C674A4816E}" srcOrd="6" destOrd="0" presId="urn:microsoft.com/office/officeart/2018/2/layout/IconCircleList"/>
    <dgm:cxn modelId="{9961636B-C6A0-4D6F-B157-B791712A2699}" type="presParOf" srcId="{4EDF56B5-94B6-4B65-B395-A7C674A4816E}" destId="{0480D056-775F-4544-B0AA-2A0C1C637716}" srcOrd="0" destOrd="0" presId="urn:microsoft.com/office/officeart/2018/2/layout/IconCircleList"/>
    <dgm:cxn modelId="{14F4385D-EDDE-4B1B-9C45-51FFC8A6DA6E}" type="presParOf" srcId="{4EDF56B5-94B6-4B65-B395-A7C674A4816E}" destId="{CAA9E431-6D6B-4EF3-82C1-E7FE14DC7085}" srcOrd="1" destOrd="0" presId="urn:microsoft.com/office/officeart/2018/2/layout/IconCircleList"/>
    <dgm:cxn modelId="{4F17FC73-0E6F-4C52-BE6F-EEE04CEF5BF5}" type="presParOf" srcId="{4EDF56B5-94B6-4B65-B395-A7C674A4816E}" destId="{D94DC6B8-4141-47AA-9BD1-D4D0C11D7FFA}" srcOrd="2" destOrd="0" presId="urn:microsoft.com/office/officeart/2018/2/layout/IconCircleList"/>
    <dgm:cxn modelId="{20A77E1C-AF7B-49DF-9301-32F5978ADE5C}" type="presParOf" srcId="{4EDF56B5-94B6-4B65-B395-A7C674A4816E}" destId="{54074F34-73AD-49EA-B44E-348847BC97F8}"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18B4DF-4025-4B72-9344-F2E58486F6EA}"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C63B3843-561D-4A49-8692-CF5CCDE9A366}">
      <dgm:prSet/>
      <dgm:spPr/>
      <dgm:t>
        <a:bodyPr/>
        <a:lstStyle/>
        <a:p>
          <a:r>
            <a:rPr lang="en-US" dirty="0"/>
            <a:t>As manager in social care resources are deployed to support both staff and clients.</a:t>
          </a:r>
        </a:p>
      </dgm:t>
    </dgm:pt>
    <dgm:pt modelId="{C433682C-0B03-432E-959C-999046340C4B}" type="parTrans" cxnId="{C9E3E346-EA65-4346-BCD5-EDE0532274BE}">
      <dgm:prSet/>
      <dgm:spPr/>
      <dgm:t>
        <a:bodyPr/>
        <a:lstStyle/>
        <a:p>
          <a:endParaRPr lang="en-US"/>
        </a:p>
      </dgm:t>
    </dgm:pt>
    <dgm:pt modelId="{D042733B-EF54-481A-9901-7C999FD9E460}" type="sibTrans" cxnId="{C9E3E346-EA65-4346-BCD5-EDE0532274BE}">
      <dgm:prSet/>
      <dgm:spPr/>
      <dgm:t>
        <a:bodyPr/>
        <a:lstStyle/>
        <a:p>
          <a:endParaRPr lang="en-US"/>
        </a:p>
      </dgm:t>
    </dgm:pt>
    <dgm:pt modelId="{6348E0F0-9247-4776-8390-95CF1BE9D105}">
      <dgm:prSet/>
      <dgm:spPr/>
      <dgm:t>
        <a:bodyPr/>
        <a:lstStyle/>
        <a:p>
          <a:r>
            <a:rPr lang="en-US" dirty="0"/>
            <a:t>ROLE AND RESPONSIBILITY OF MANAGERS IN RELATION TO EDI </a:t>
          </a:r>
        </a:p>
      </dgm:t>
    </dgm:pt>
    <dgm:pt modelId="{041D630D-8496-45B4-AF14-94853A76D77C}" type="parTrans" cxnId="{342010E1-BA96-453E-89BF-CC6D59699220}">
      <dgm:prSet/>
      <dgm:spPr/>
      <dgm:t>
        <a:bodyPr/>
        <a:lstStyle/>
        <a:p>
          <a:endParaRPr lang="en-US"/>
        </a:p>
      </dgm:t>
    </dgm:pt>
    <dgm:pt modelId="{69666A7C-947C-4D21-BBB0-3F0B36B4D7ED}" type="sibTrans" cxnId="{342010E1-BA96-453E-89BF-CC6D59699220}">
      <dgm:prSet/>
      <dgm:spPr/>
      <dgm:t>
        <a:bodyPr/>
        <a:lstStyle/>
        <a:p>
          <a:endParaRPr lang="en-US"/>
        </a:p>
      </dgm:t>
    </dgm:pt>
    <dgm:pt modelId="{14DD96C5-223A-7349-94EA-4B7601707690}" type="pres">
      <dgm:prSet presAssocID="{A818B4DF-4025-4B72-9344-F2E58486F6EA}" presName="hierChild1" presStyleCnt="0">
        <dgm:presLayoutVars>
          <dgm:chPref val="1"/>
          <dgm:dir/>
          <dgm:animOne val="branch"/>
          <dgm:animLvl val="lvl"/>
          <dgm:resizeHandles/>
        </dgm:presLayoutVars>
      </dgm:prSet>
      <dgm:spPr/>
    </dgm:pt>
    <dgm:pt modelId="{39DC2E64-A9ED-E940-8513-E1D5CAB77495}" type="pres">
      <dgm:prSet presAssocID="{C63B3843-561D-4A49-8692-CF5CCDE9A366}" presName="hierRoot1" presStyleCnt="0"/>
      <dgm:spPr/>
    </dgm:pt>
    <dgm:pt modelId="{8AA02031-0D98-8747-9E05-D544D2912866}" type="pres">
      <dgm:prSet presAssocID="{C63B3843-561D-4A49-8692-CF5CCDE9A366}" presName="composite" presStyleCnt="0"/>
      <dgm:spPr/>
    </dgm:pt>
    <dgm:pt modelId="{50B79451-971F-CF44-AC00-92C43E1B60F8}" type="pres">
      <dgm:prSet presAssocID="{C63B3843-561D-4A49-8692-CF5CCDE9A366}" presName="background" presStyleLbl="node0" presStyleIdx="0" presStyleCnt="2"/>
      <dgm:spPr/>
    </dgm:pt>
    <dgm:pt modelId="{DEBCC6CD-7A6C-3140-BCCB-E4D5E809DB9C}" type="pres">
      <dgm:prSet presAssocID="{C63B3843-561D-4A49-8692-CF5CCDE9A366}" presName="text" presStyleLbl="fgAcc0" presStyleIdx="0" presStyleCnt="2">
        <dgm:presLayoutVars>
          <dgm:chPref val="3"/>
        </dgm:presLayoutVars>
      </dgm:prSet>
      <dgm:spPr/>
    </dgm:pt>
    <dgm:pt modelId="{5046C803-EF54-AA49-AF59-BB16368F498E}" type="pres">
      <dgm:prSet presAssocID="{C63B3843-561D-4A49-8692-CF5CCDE9A366}" presName="hierChild2" presStyleCnt="0"/>
      <dgm:spPr/>
    </dgm:pt>
    <dgm:pt modelId="{A1A3CBBF-8681-4E4E-B760-D8998544A5B3}" type="pres">
      <dgm:prSet presAssocID="{6348E0F0-9247-4776-8390-95CF1BE9D105}" presName="hierRoot1" presStyleCnt="0"/>
      <dgm:spPr/>
    </dgm:pt>
    <dgm:pt modelId="{32D4198A-9E51-0545-8D6A-BBEFF8965E59}" type="pres">
      <dgm:prSet presAssocID="{6348E0F0-9247-4776-8390-95CF1BE9D105}" presName="composite" presStyleCnt="0"/>
      <dgm:spPr/>
    </dgm:pt>
    <dgm:pt modelId="{52001248-C2E7-0D4E-8101-91B7DF4DA81E}" type="pres">
      <dgm:prSet presAssocID="{6348E0F0-9247-4776-8390-95CF1BE9D105}" presName="background" presStyleLbl="node0" presStyleIdx="1" presStyleCnt="2"/>
      <dgm:spPr/>
    </dgm:pt>
    <dgm:pt modelId="{7EFBAC17-29C4-C643-8F1D-76D314185645}" type="pres">
      <dgm:prSet presAssocID="{6348E0F0-9247-4776-8390-95CF1BE9D105}" presName="text" presStyleLbl="fgAcc0" presStyleIdx="1" presStyleCnt="2">
        <dgm:presLayoutVars>
          <dgm:chPref val="3"/>
        </dgm:presLayoutVars>
      </dgm:prSet>
      <dgm:spPr/>
    </dgm:pt>
    <dgm:pt modelId="{4C0777F6-EF38-0C41-BD16-C09153F38172}" type="pres">
      <dgm:prSet presAssocID="{6348E0F0-9247-4776-8390-95CF1BE9D105}" presName="hierChild2" presStyleCnt="0"/>
      <dgm:spPr/>
    </dgm:pt>
  </dgm:ptLst>
  <dgm:cxnLst>
    <dgm:cxn modelId="{335D5113-5D0C-4F4F-B0DE-C2441CB5303C}" type="presOf" srcId="{C63B3843-561D-4A49-8692-CF5CCDE9A366}" destId="{DEBCC6CD-7A6C-3140-BCCB-E4D5E809DB9C}" srcOrd="0" destOrd="0" presId="urn:microsoft.com/office/officeart/2005/8/layout/hierarchy1"/>
    <dgm:cxn modelId="{C9E3E346-EA65-4346-BCD5-EDE0532274BE}" srcId="{A818B4DF-4025-4B72-9344-F2E58486F6EA}" destId="{C63B3843-561D-4A49-8692-CF5CCDE9A366}" srcOrd="0" destOrd="0" parTransId="{C433682C-0B03-432E-959C-999046340C4B}" sibTransId="{D042733B-EF54-481A-9901-7C999FD9E460}"/>
    <dgm:cxn modelId="{BD1100DA-EB70-734C-A8C4-926C99177E67}" type="presOf" srcId="{A818B4DF-4025-4B72-9344-F2E58486F6EA}" destId="{14DD96C5-223A-7349-94EA-4B7601707690}" srcOrd="0" destOrd="0" presId="urn:microsoft.com/office/officeart/2005/8/layout/hierarchy1"/>
    <dgm:cxn modelId="{342010E1-BA96-453E-89BF-CC6D59699220}" srcId="{A818B4DF-4025-4B72-9344-F2E58486F6EA}" destId="{6348E0F0-9247-4776-8390-95CF1BE9D105}" srcOrd="1" destOrd="0" parTransId="{041D630D-8496-45B4-AF14-94853A76D77C}" sibTransId="{69666A7C-947C-4D21-BBB0-3F0B36B4D7ED}"/>
    <dgm:cxn modelId="{DD2334FF-67D8-3C47-8235-37E25C1691FC}" type="presOf" srcId="{6348E0F0-9247-4776-8390-95CF1BE9D105}" destId="{7EFBAC17-29C4-C643-8F1D-76D314185645}" srcOrd="0" destOrd="0" presId="urn:microsoft.com/office/officeart/2005/8/layout/hierarchy1"/>
    <dgm:cxn modelId="{ED9F567F-C4EF-AF4E-9CFD-5B62B5EFE7A3}" type="presParOf" srcId="{14DD96C5-223A-7349-94EA-4B7601707690}" destId="{39DC2E64-A9ED-E940-8513-E1D5CAB77495}" srcOrd="0" destOrd="0" presId="urn:microsoft.com/office/officeart/2005/8/layout/hierarchy1"/>
    <dgm:cxn modelId="{802D5B04-01E1-0B43-BCFE-2AE12FA711E8}" type="presParOf" srcId="{39DC2E64-A9ED-E940-8513-E1D5CAB77495}" destId="{8AA02031-0D98-8747-9E05-D544D2912866}" srcOrd="0" destOrd="0" presId="urn:microsoft.com/office/officeart/2005/8/layout/hierarchy1"/>
    <dgm:cxn modelId="{51AD4B59-FA76-114D-B30E-8601641EDEC5}" type="presParOf" srcId="{8AA02031-0D98-8747-9E05-D544D2912866}" destId="{50B79451-971F-CF44-AC00-92C43E1B60F8}" srcOrd="0" destOrd="0" presId="urn:microsoft.com/office/officeart/2005/8/layout/hierarchy1"/>
    <dgm:cxn modelId="{DA7022D8-1632-AB4C-901D-A5C05E7E61F1}" type="presParOf" srcId="{8AA02031-0D98-8747-9E05-D544D2912866}" destId="{DEBCC6CD-7A6C-3140-BCCB-E4D5E809DB9C}" srcOrd="1" destOrd="0" presId="urn:microsoft.com/office/officeart/2005/8/layout/hierarchy1"/>
    <dgm:cxn modelId="{1BB182F2-556F-2F41-8B39-64EF5D7BCFA9}" type="presParOf" srcId="{39DC2E64-A9ED-E940-8513-E1D5CAB77495}" destId="{5046C803-EF54-AA49-AF59-BB16368F498E}" srcOrd="1" destOrd="0" presId="urn:microsoft.com/office/officeart/2005/8/layout/hierarchy1"/>
    <dgm:cxn modelId="{D0569B61-EF61-FC44-B326-9845F176F1DC}" type="presParOf" srcId="{14DD96C5-223A-7349-94EA-4B7601707690}" destId="{A1A3CBBF-8681-4E4E-B760-D8998544A5B3}" srcOrd="1" destOrd="0" presId="urn:microsoft.com/office/officeart/2005/8/layout/hierarchy1"/>
    <dgm:cxn modelId="{440DCB61-8351-2A46-AFD3-175BAE4E1E53}" type="presParOf" srcId="{A1A3CBBF-8681-4E4E-B760-D8998544A5B3}" destId="{32D4198A-9E51-0545-8D6A-BBEFF8965E59}" srcOrd="0" destOrd="0" presId="urn:microsoft.com/office/officeart/2005/8/layout/hierarchy1"/>
    <dgm:cxn modelId="{66A7FBB9-18D6-474B-87E2-2D6940E00718}" type="presParOf" srcId="{32D4198A-9E51-0545-8D6A-BBEFF8965E59}" destId="{52001248-C2E7-0D4E-8101-91B7DF4DA81E}" srcOrd="0" destOrd="0" presId="urn:microsoft.com/office/officeart/2005/8/layout/hierarchy1"/>
    <dgm:cxn modelId="{A3952E61-A2B3-9547-B878-9E326D31B42C}" type="presParOf" srcId="{32D4198A-9E51-0545-8D6A-BBEFF8965E59}" destId="{7EFBAC17-29C4-C643-8F1D-76D314185645}" srcOrd="1" destOrd="0" presId="urn:microsoft.com/office/officeart/2005/8/layout/hierarchy1"/>
    <dgm:cxn modelId="{BBED7707-48B7-4249-AE4F-CDF253E7DC64}" type="presParOf" srcId="{A1A3CBBF-8681-4E4E-B760-D8998544A5B3}" destId="{4C0777F6-EF38-0C41-BD16-C09153F3817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DC3689-C0A3-4047-A188-8A62BCAA23ED}"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1E506A7A-F416-4CC7-AF8A-7EF7066BE2C1}">
      <dgm:prSet/>
      <dgm:spPr/>
      <dgm:t>
        <a:bodyPr/>
        <a:lstStyle/>
        <a:p>
          <a:r>
            <a:rPr lang="en-GB" dirty="0"/>
            <a:t>Identify data that could be collated in your organisation to monitor equality, diversity, inclusion</a:t>
          </a:r>
          <a:endParaRPr lang="en-US" dirty="0"/>
        </a:p>
      </dgm:t>
    </dgm:pt>
    <dgm:pt modelId="{C2AF4F09-FF3C-4C7A-8B52-B8B6F07ED153}" type="parTrans" cxnId="{80C12C8D-5866-4415-82F3-5ABBE63D28A8}">
      <dgm:prSet/>
      <dgm:spPr/>
      <dgm:t>
        <a:bodyPr/>
        <a:lstStyle/>
        <a:p>
          <a:endParaRPr lang="en-US"/>
        </a:p>
      </dgm:t>
    </dgm:pt>
    <dgm:pt modelId="{0A03016F-9D2C-4DB5-82CC-DEF77A65697A}" type="sibTrans" cxnId="{80C12C8D-5866-4415-82F3-5ABBE63D28A8}">
      <dgm:prSet/>
      <dgm:spPr/>
      <dgm:t>
        <a:bodyPr/>
        <a:lstStyle/>
        <a:p>
          <a:endParaRPr lang="en-US"/>
        </a:p>
      </dgm:t>
    </dgm:pt>
    <dgm:pt modelId="{9EFC741D-5F75-486E-8CCB-7D5ED185AA4E}">
      <dgm:prSet/>
      <dgm:spPr/>
      <dgm:t>
        <a:bodyPr/>
        <a:lstStyle/>
        <a:p>
          <a:r>
            <a:rPr lang="en-GB" dirty="0"/>
            <a:t>Identify ways to monitor and report equality, diversity, inclusion outcomes to stakeholders</a:t>
          </a:r>
          <a:endParaRPr lang="en-US" dirty="0"/>
        </a:p>
      </dgm:t>
    </dgm:pt>
    <dgm:pt modelId="{3C77BEB6-25C9-4CC6-9614-361C758B1BDF}" type="parTrans" cxnId="{E23A041D-6C56-43C9-A067-EE20B38275FC}">
      <dgm:prSet/>
      <dgm:spPr/>
      <dgm:t>
        <a:bodyPr/>
        <a:lstStyle/>
        <a:p>
          <a:endParaRPr lang="en-US"/>
        </a:p>
      </dgm:t>
    </dgm:pt>
    <dgm:pt modelId="{EF2FE520-8F68-4093-9513-62B7C2F6EB60}" type="sibTrans" cxnId="{E23A041D-6C56-43C9-A067-EE20B38275FC}">
      <dgm:prSet/>
      <dgm:spPr/>
      <dgm:t>
        <a:bodyPr/>
        <a:lstStyle/>
        <a:p>
          <a:endParaRPr lang="en-US"/>
        </a:p>
      </dgm:t>
    </dgm:pt>
    <dgm:pt modelId="{30519F27-8C92-0F4F-A91C-DB24FA989E4A}" type="pres">
      <dgm:prSet presAssocID="{F7DC3689-C0A3-4047-A188-8A62BCAA23ED}" presName="hierChild1" presStyleCnt="0">
        <dgm:presLayoutVars>
          <dgm:chPref val="1"/>
          <dgm:dir/>
          <dgm:animOne val="branch"/>
          <dgm:animLvl val="lvl"/>
          <dgm:resizeHandles/>
        </dgm:presLayoutVars>
      </dgm:prSet>
      <dgm:spPr/>
    </dgm:pt>
    <dgm:pt modelId="{4133F7D4-AD35-9244-A4FA-1AD9BFC2CF50}" type="pres">
      <dgm:prSet presAssocID="{1E506A7A-F416-4CC7-AF8A-7EF7066BE2C1}" presName="hierRoot1" presStyleCnt="0"/>
      <dgm:spPr/>
    </dgm:pt>
    <dgm:pt modelId="{7DFCC97D-A3A5-3E4E-B1CE-8E9D73D10A95}" type="pres">
      <dgm:prSet presAssocID="{1E506A7A-F416-4CC7-AF8A-7EF7066BE2C1}" presName="composite" presStyleCnt="0"/>
      <dgm:spPr/>
    </dgm:pt>
    <dgm:pt modelId="{F210A857-3B6F-9C4E-9EF1-CD2A52BAFF43}" type="pres">
      <dgm:prSet presAssocID="{1E506A7A-F416-4CC7-AF8A-7EF7066BE2C1}" presName="background" presStyleLbl="node0" presStyleIdx="0" presStyleCnt="2"/>
      <dgm:spPr/>
    </dgm:pt>
    <dgm:pt modelId="{DBB5A2B3-C516-8E41-8736-EF26D1C3E63B}" type="pres">
      <dgm:prSet presAssocID="{1E506A7A-F416-4CC7-AF8A-7EF7066BE2C1}" presName="text" presStyleLbl="fgAcc0" presStyleIdx="0" presStyleCnt="2">
        <dgm:presLayoutVars>
          <dgm:chPref val="3"/>
        </dgm:presLayoutVars>
      </dgm:prSet>
      <dgm:spPr/>
    </dgm:pt>
    <dgm:pt modelId="{C733FA19-A38F-1C4C-917A-5699E5F284A3}" type="pres">
      <dgm:prSet presAssocID="{1E506A7A-F416-4CC7-AF8A-7EF7066BE2C1}" presName="hierChild2" presStyleCnt="0"/>
      <dgm:spPr/>
    </dgm:pt>
    <dgm:pt modelId="{A5783BBC-B49E-DD4B-B913-8F7C569EE684}" type="pres">
      <dgm:prSet presAssocID="{9EFC741D-5F75-486E-8CCB-7D5ED185AA4E}" presName="hierRoot1" presStyleCnt="0"/>
      <dgm:spPr/>
    </dgm:pt>
    <dgm:pt modelId="{FD041ED6-C7C3-7E47-850F-1A4F9D5E8E6B}" type="pres">
      <dgm:prSet presAssocID="{9EFC741D-5F75-486E-8CCB-7D5ED185AA4E}" presName="composite" presStyleCnt="0"/>
      <dgm:spPr/>
    </dgm:pt>
    <dgm:pt modelId="{432A68D2-1D35-2143-92FB-56B958CD79BE}" type="pres">
      <dgm:prSet presAssocID="{9EFC741D-5F75-486E-8CCB-7D5ED185AA4E}" presName="background" presStyleLbl="node0" presStyleIdx="1" presStyleCnt="2"/>
      <dgm:spPr/>
    </dgm:pt>
    <dgm:pt modelId="{CC31811B-A21D-A541-996A-F00E68E52FE7}" type="pres">
      <dgm:prSet presAssocID="{9EFC741D-5F75-486E-8CCB-7D5ED185AA4E}" presName="text" presStyleLbl="fgAcc0" presStyleIdx="1" presStyleCnt="2">
        <dgm:presLayoutVars>
          <dgm:chPref val="3"/>
        </dgm:presLayoutVars>
      </dgm:prSet>
      <dgm:spPr/>
    </dgm:pt>
    <dgm:pt modelId="{96D4CFDD-2EEF-C74A-A216-BB407E3D7159}" type="pres">
      <dgm:prSet presAssocID="{9EFC741D-5F75-486E-8CCB-7D5ED185AA4E}" presName="hierChild2" presStyleCnt="0"/>
      <dgm:spPr/>
    </dgm:pt>
  </dgm:ptLst>
  <dgm:cxnLst>
    <dgm:cxn modelId="{E23A041D-6C56-43C9-A067-EE20B38275FC}" srcId="{F7DC3689-C0A3-4047-A188-8A62BCAA23ED}" destId="{9EFC741D-5F75-486E-8CCB-7D5ED185AA4E}" srcOrd="1" destOrd="0" parTransId="{3C77BEB6-25C9-4CC6-9614-361C758B1BDF}" sibTransId="{EF2FE520-8F68-4093-9513-62B7C2F6EB60}"/>
    <dgm:cxn modelId="{8A42DC7C-6127-F641-A1D9-6DFBB2DD5A54}" type="presOf" srcId="{9EFC741D-5F75-486E-8CCB-7D5ED185AA4E}" destId="{CC31811B-A21D-A541-996A-F00E68E52FE7}" srcOrd="0" destOrd="0" presId="urn:microsoft.com/office/officeart/2005/8/layout/hierarchy1"/>
    <dgm:cxn modelId="{80C12C8D-5866-4415-82F3-5ABBE63D28A8}" srcId="{F7DC3689-C0A3-4047-A188-8A62BCAA23ED}" destId="{1E506A7A-F416-4CC7-AF8A-7EF7066BE2C1}" srcOrd="0" destOrd="0" parTransId="{C2AF4F09-FF3C-4C7A-8B52-B8B6F07ED153}" sibTransId="{0A03016F-9D2C-4DB5-82CC-DEF77A65697A}"/>
    <dgm:cxn modelId="{6C1CCD8D-9A51-5345-94C1-04DFBAAD4149}" type="presOf" srcId="{F7DC3689-C0A3-4047-A188-8A62BCAA23ED}" destId="{30519F27-8C92-0F4F-A91C-DB24FA989E4A}" srcOrd="0" destOrd="0" presId="urn:microsoft.com/office/officeart/2005/8/layout/hierarchy1"/>
    <dgm:cxn modelId="{48B364D8-4815-724A-BB20-F29C600F31F7}" type="presOf" srcId="{1E506A7A-F416-4CC7-AF8A-7EF7066BE2C1}" destId="{DBB5A2B3-C516-8E41-8736-EF26D1C3E63B}" srcOrd="0" destOrd="0" presId="urn:microsoft.com/office/officeart/2005/8/layout/hierarchy1"/>
    <dgm:cxn modelId="{EE74485D-DFA0-6E4F-86A0-23C284CED3BC}" type="presParOf" srcId="{30519F27-8C92-0F4F-A91C-DB24FA989E4A}" destId="{4133F7D4-AD35-9244-A4FA-1AD9BFC2CF50}" srcOrd="0" destOrd="0" presId="urn:microsoft.com/office/officeart/2005/8/layout/hierarchy1"/>
    <dgm:cxn modelId="{89E76F21-BBF8-F240-9D3D-96BDDA7A92F1}" type="presParOf" srcId="{4133F7D4-AD35-9244-A4FA-1AD9BFC2CF50}" destId="{7DFCC97D-A3A5-3E4E-B1CE-8E9D73D10A95}" srcOrd="0" destOrd="0" presId="urn:microsoft.com/office/officeart/2005/8/layout/hierarchy1"/>
    <dgm:cxn modelId="{F7E9C945-362A-144E-A8B1-F8AAF2C073C4}" type="presParOf" srcId="{7DFCC97D-A3A5-3E4E-B1CE-8E9D73D10A95}" destId="{F210A857-3B6F-9C4E-9EF1-CD2A52BAFF43}" srcOrd="0" destOrd="0" presId="urn:microsoft.com/office/officeart/2005/8/layout/hierarchy1"/>
    <dgm:cxn modelId="{9DDE8285-BD3C-E84C-97DF-549143E07C08}" type="presParOf" srcId="{7DFCC97D-A3A5-3E4E-B1CE-8E9D73D10A95}" destId="{DBB5A2B3-C516-8E41-8736-EF26D1C3E63B}" srcOrd="1" destOrd="0" presId="urn:microsoft.com/office/officeart/2005/8/layout/hierarchy1"/>
    <dgm:cxn modelId="{BEB8CDB5-8D15-2E43-8401-350117D5A151}" type="presParOf" srcId="{4133F7D4-AD35-9244-A4FA-1AD9BFC2CF50}" destId="{C733FA19-A38F-1C4C-917A-5699E5F284A3}" srcOrd="1" destOrd="0" presId="urn:microsoft.com/office/officeart/2005/8/layout/hierarchy1"/>
    <dgm:cxn modelId="{FEB27E16-F358-0145-A01E-7B4C09CB6241}" type="presParOf" srcId="{30519F27-8C92-0F4F-A91C-DB24FA989E4A}" destId="{A5783BBC-B49E-DD4B-B913-8F7C569EE684}" srcOrd="1" destOrd="0" presId="urn:microsoft.com/office/officeart/2005/8/layout/hierarchy1"/>
    <dgm:cxn modelId="{46660F3B-56AD-E542-A9E4-CDA2F30E997C}" type="presParOf" srcId="{A5783BBC-B49E-DD4B-B913-8F7C569EE684}" destId="{FD041ED6-C7C3-7E47-850F-1A4F9D5E8E6B}" srcOrd="0" destOrd="0" presId="urn:microsoft.com/office/officeart/2005/8/layout/hierarchy1"/>
    <dgm:cxn modelId="{9CB3E27D-C920-784F-9161-CC10169B2E9F}" type="presParOf" srcId="{FD041ED6-C7C3-7E47-850F-1A4F9D5E8E6B}" destId="{432A68D2-1D35-2143-92FB-56B958CD79BE}" srcOrd="0" destOrd="0" presId="urn:microsoft.com/office/officeart/2005/8/layout/hierarchy1"/>
    <dgm:cxn modelId="{97178EA7-F317-B54C-B58C-DA2985785FEA}" type="presParOf" srcId="{FD041ED6-C7C3-7E47-850F-1A4F9D5E8E6B}" destId="{CC31811B-A21D-A541-996A-F00E68E52FE7}" srcOrd="1" destOrd="0" presId="urn:microsoft.com/office/officeart/2005/8/layout/hierarchy1"/>
    <dgm:cxn modelId="{F1F89B25-098F-BB40-B0A1-E152506802ED}" type="presParOf" srcId="{A5783BBC-B49E-DD4B-B913-8F7C569EE684}" destId="{96D4CFDD-2EEF-C74A-A216-BB407E3D715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87DA92-883D-4256-9405-F8AF9651DCEE}" type="doc">
      <dgm:prSet loTypeId="urn:microsoft.com/office/officeart/2016/7/layout/BasicLinearProcessNumbered" loCatId="process" qsTypeId="urn:microsoft.com/office/officeart/2005/8/quickstyle/simple1" qsCatId="simple" csTypeId="urn:microsoft.com/office/officeart/2005/8/colors/accent1_2" csCatId="accent1"/>
      <dgm:spPr/>
      <dgm:t>
        <a:bodyPr/>
        <a:lstStyle/>
        <a:p>
          <a:endParaRPr lang="en-US"/>
        </a:p>
      </dgm:t>
    </dgm:pt>
    <dgm:pt modelId="{1CAB6F6E-7C8A-472D-B02F-087DBD45F027}">
      <dgm:prSet custT="1"/>
      <dgm:spPr/>
      <dgm:t>
        <a:bodyPr/>
        <a:lstStyle/>
        <a:p>
          <a:pPr algn="ctr"/>
          <a:r>
            <a:rPr lang="en-US" sz="1800" b="0" i="0" baseline="0" dirty="0"/>
            <a:t>complain directly to the person or organisation</a:t>
          </a:r>
          <a:endParaRPr lang="en-US" sz="1800" dirty="0"/>
        </a:p>
      </dgm:t>
    </dgm:pt>
    <dgm:pt modelId="{E05CAA74-5877-4416-A543-204D062A9908}" type="parTrans" cxnId="{68E6770B-0A0E-4A79-BDC8-9E0CE3F0107A}">
      <dgm:prSet/>
      <dgm:spPr/>
      <dgm:t>
        <a:bodyPr/>
        <a:lstStyle/>
        <a:p>
          <a:endParaRPr lang="en-US"/>
        </a:p>
      </dgm:t>
    </dgm:pt>
    <dgm:pt modelId="{72449E74-88E5-4625-B9B7-DC0036FDC70E}" type="sibTrans" cxnId="{68E6770B-0A0E-4A79-BDC8-9E0CE3F0107A}">
      <dgm:prSet phldrT="1" phldr="0"/>
      <dgm:spPr/>
      <dgm:t>
        <a:bodyPr/>
        <a:lstStyle/>
        <a:p>
          <a:r>
            <a:rPr lang="en-US" dirty="0"/>
            <a:t>1</a:t>
          </a:r>
        </a:p>
      </dgm:t>
    </dgm:pt>
    <dgm:pt modelId="{FEDDA97F-CC94-462A-A71D-09DFA446611C}">
      <dgm:prSet custT="1"/>
      <dgm:spPr/>
      <dgm:t>
        <a:bodyPr/>
        <a:lstStyle/>
        <a:p>
          <a:pPr algn="ctr"/>
          <a:r>
            <a:rPr lang="en-US" sz="1800" b="0" i="0" baseline="0" dirty="0"/>
            <a:t>use someone else to help you sort it out (called ‘mediation’ or ‘alternative dispute resolution’)</a:t>
          </a:r>
          <a:endParaRPr lang="en-US" sz="1800" dirty="0"/>
        </a:p>
      </dgm:t>
    </dgm:pt>
    <dgm:pt modelId="{6E9DE455-90AD-4493-9CD1-57841A2E11F5}" type="parTrans" cxnId="{0CC6134A-81A1-4918-86C6-37B5FC5FE1A5}">
      <dgm:prSet/>
      <dgm:spPr/>
      <dgm:t>
        <a:bodyPr/>
        <a:lstStyle/>
        <a:p>
          <a:endParaRPr lang="en-US"/>
        </a:p>
      </dgm:t>
    </dgm:pt>
    <dgm:pt modelId="{895C9A86-3C91-48D5-AD84-64F9FAC078F4}" type="sibTrans" cxnId="{0CC6134A-81A1-4918-86C6-37B5FC5FE1A5}">
      <dgm:prSet phldrT="2" phldr="0"/>
      <dgm:spPr/>
      <dgm:t>
        <a:bodyPr/>
        <a:lstStyle/>
        <a:p>
          <a:r>
            <a:rPr lang="en-US" dirty="0"/>
            <a:t>2</a:t>
          </a:r>
        </a:p>
      </dgm:t>
    </dgm:pt>
    <dgm:pt modelId="{EEC81703-C60B-498F-B8AC-03D20F7EE785}">
      <dgm:prSet custT="1"/>
      <dgm:spPr/>
      <dgm:t>
        <a:bodyPr/>
        <a:lstStyle/>
        <a:p>
          <a:pPr algn="ctr"/>
          <a:r>
            <a:rPr lang="en-US" sz="1800" b="0" i="0" baseline="0" dirty="0"/>
            <a:t>make a claim in a court or tribunal</a:t>
          </a:r>
          <a:endParaRPr lang="en-US" sz="1800" dirty="0"/>
        </a:p>
      </dgm:t>
    </dgm:pt>
    <dgm:pt modelId="{76F85811-9B77-4AD0-A0E9-F9A1B4FA63E3}" type="parTrans" cxnId="{4DAAC0D1-B52A-4752-BF85-143B9E4514D2}">
      <dgm:prSet/>
      <dgm:spPr/>
      <dgm:t>
        <a:bodyPr/>
        <a:lstStyle/>
        <a:p>
          <a:endParaRPr lang="en-US"/>
        </a:p>
      </dgm:t>
    </dgm:pt>
    <dgm:pt modelId="{70889CF9-FE6C-41E6-B255-1EEA610EFAEF}" type="sibTrans" cxnId="{4DAAC0D1-B52A-4752-BF85-143B9E4514D2}">
      <dgm:prSet phldrT="3" phldr="0"/>
      <dgm:spPr/>
      <dgm:t>
        <a:bodyPr/>
        <a:lstStyle/>
        <a:p>
          <a:r>
            <a:rPr lang="en-US" dirty="0"/>
            <a:t>3</a:t>
          </a:r>
        </a:p>
      </dgm:t>
    </dgm:pt>
    <dgm:pt modelId="{857129A6-073F-4C34-8A7C-DDE281214CD0}">
      <dgm:prSet custT="1"/>
      <dgm:spPr/>
      <dgm:t>
        <a:bodyPr/>
        <a:lstStyle/>
        <a:p>
          <a:pPr algn="ctr"/>
          <a:r>
            <a:rPr lang="en-US" sz="1800" b="0" i="0" baseline="0" dirty="0"/>
            <a:t>Contact the </a:t>
          </a:r>
          <a:r>
            <a:rPr lang="en-US" sz="1800" b="0" i="0" baseline="0" dirty="0">
              <a:hlinkClick xmlns:r="http://schemas.openxmlformats.org/officeDocument/2006/relationships" r:id="rId1"/>
            </a:rPr>
            <a:t>Equality Advisory Support Service</a:t>
          </a:r>
          <a:r>
            <a:rPr lang="en-US" sz="1800" b="0" i="0" baseline="0" dirty="0"/>
            <a:t> for help and advice.</a:t>
          </a:r>
          <a:endParaRPr lang="en-US" sz="1800" dirty="0"/>
        </a:p>
      </dgm:t>
    </dgm:pt>
    <dgm:pt modelId="{795BC2B8-24BB-4136-AF0B-BC9DA454F6BB}" type="parTrans" cxnId="{6134AF62-E6A7-4D5B-8942-758ABA386539}">
      <dgm:prSet/>
      <dgm:spPr/>
      <dgm:t>
        <a:bodyPr/>
        <a:lstStyle/>
        <a:p>
          <a:endParaRPr lang="en-US"/>
        </a:p>
      </dgm:t>
    </dgm:pt>
    <dgm:pt modelId="{D2BA1E12-08A0-42F3-BD56-FB854263B2E5}" type="sibTrans" cxnId="{6134AF62-E6A7-4D5B-8942-758ABA386539}">
      <dgm:prSet phldrT="4" phldr="0"/>
      <dgm:spPr/>
      <dgm:t>
        <a:bodyPr/>
        <a:lstStyle/>
        <a:p>
          <a:r>
            <a:rPr lang="en-US" dirty="0"/>
            <a:t>4</a:t>
          </a:r>
        </a:p>
      </dgm:t>
    </dgm:pt>
    <dgm:pt modelId="{90C0F78C-467E-1F4D-A8CC-7CB28D34C332}" type="pres">
      <dgm:prSet presAssocID="{0387DA92-883D-4256-9405-F8AF9651DCEE}" presName="Name0" presStyleCnt="0">
        <dgm:presLayoutVars>
          <dgm:animLvl val="lvl"/>
          <dgm:resizeHandles val="exact"/>
        </dgm:presLayoutVars>
      </dgm:prSet>
      <dgm:spPr/>
    </dgm:pt>
    <dgm:pt modelId="{5C5A7D1F-1188-2E41-9887-73562215510E}" type="pres">
      <dgm:prSet presAssocID="{1CAB6F6E-7C8A-472D-B02F-087DBD45F027}" presName="compositeNode" presStyleCnt="0">
        <dgm:presLayoutVars>
          <dgm:bulletEnabled val="1"/>
        </dgm:presLayoutVars>
      </dgm:prSet>
      <dgm:spPr/>
    </dgm:pt>
    <dgm:pt modelId="{8762341F-8928-D24E-AB5D-52FA1FFCABD3}" type="pres">
      <dgm:prSet presAssocID="{1CAB6F6E-7C8A-472D-B02F-087DBD45F027}" presName="bgRect" presStyleLbl="bgAccFollowNode1" presStyleIdx="0" presStyleCnt="4"/>
      <dgm:spPr/>
    </dgm:pt>
    <dgm:pt modelId="{01A7DA13-BB4C-3D41-B5DE-2279EFF552D2}" type="pres">
      <dgm:prSet presAssocID="{72449E74-88E5-4625-B9B7-DC0036FDC70E}" presName="sibTransNodeCircle" presStyleLbl="alignNode1" presStyleIdx="0" presStyleCnt="8">
        <dgm:presLayoutVars>
          <dgm:chMax val="0"/>
          <dgm:bulletEnabled/>
        </dgm:presLayoutVars>
      </dgm:prSet>
      <dgm:spPr/>
    </dgm:pt>
    <dgm:pt modelId="{6A6B57C5-54D1-3F43-AC6F-335FD89FB2C6}" type="pres">
      <dgm:prSet presAssocID="{1CAB6F6E-7C8A-472D-B02F-087DBD45F027}" presName="bottomLine" presStyleLbl="alignNode1" presStyleIdx="1" presStyleCnt="8">
        <dgm:presLayoutVars/>
      </dgm:prSet>
      <dgm:spPr/>
    </dgm:pt>
    <dgm:pt modelId="{F14F2117-9519-0D46-8CCB-E8F282392A8F}" type="pres">
      <dgm:prSet presAssocID="{1CAB6F6E-7C8A-472D-B02F-087DBD45F027}" presName="nodeText" presStyleLbl="bgAccFollowNode1" presStyleIdx="0" presStyleCnt="4">
        <dgm:presLayoutVars>
          <dgm:bulletEnabled val="1"/>
        </dgm:presLayoutVars>
      </dgm:prSet>
      <dgm:spPr/>
    </dgm:pt>
    <dgm:pt modelId="{9D7A9EFA-6540-454C-AC61-5A95FCEF0230}" type="pres">
      <dgm:prSet presAssocID="{72449E74-88E5-4625-B9B7-DC0036FDC70E}" presName="sibTrans" presStyleCnt="0"/>
      <dgm:spPr/>
    </dgm:pt>
    <dgm:pt modelId="{6B4CF94F-6058-9345-9C7B-D0DA50C36FF0}" type="pres">
      <dgm:prSet presAssocID="{FEDDA97F-CC94-462A-A71D-09DFA446611C}" presName="compositeNode" presStyleCnt="0">
        <dgm:presLayoutVars>
          <dgm:bulletEnabled val="1"/>
        </dgm:presLayoutVars>
      </dgm:prSet>
      <dgm:spPr/>
    </dgm:pt>
    <dgm:pt modelId="{5B2EC74F-C069-CD41-8A3D-4E69E6EEBF0F}" type="pres">
      <dgm:prSet presAssocID="{FEDDA97F-CC94-462A-A71D-09DFA446611C}" presName="bgRect" presStyleLbl="bgAccFollowNode1" presStyleIdx="1" presStyleCnt="4"/>
      <dgm:spPr/>
    </dgm:pt>
    <dgm:pt modelId="{6D137F81-0490-B84B-84E2-67887ABDE494}" type="pres">
      <dgm:prSet presAssocID="{895C9A86-3C91-48D5-AD84-64F9FAC078F4}" presName="sibTransNodeCircle" presStyleLbl="alignNode1" presStyleIdx="2" presStyleCnt="8">
        <dgm:presLayoutVars>
          <dgm:chMax val="0"/>
          <dgm:bulletEnabled/>
        </dgm:presLayoutVars>
      </dgm:prSet>
      <dgm:spPr/>
    </dgm:pt>
    <dgm:pt modelId="{38BBC72C-81C5-EA43-B3F8-EC490CB724EB}" type="pres">
      <dgm:prSet presAssocID="{FEDDA97F-CC94-462A-A71D-09DFA446611C}" presName="bottomLine" presStyleLbl="alignNode1" presStyleIdx="3" presStyleCnt="8">
        <dgm:presLayoutVars/>
      </dgm:prSet>
      <dgm:spPr/>
    </dgm:pt>
    <dgm:pt modelId="{56B94D44-AC99-B847-940E-1FB363708ADE}" type="pres">
      <dgm:prSet presAssocID="{FEDDA97F-CC94-462A-A71D-09DFA446611C}" presName="nodeText" presStyleLbl="bgAccFollowNode1" presStyleIdx="1" presStyleCnt="4">
        <dgm:presLayoutVars>
          <dgm:bulletEnabled val="1"/>
        </dgm:presLayoutVars>
      </dgm:prSet>
      <dgm:spPr/>
    </dgm:pt>
    <dgm:pt modelId="{C178D89D-445E-6240-AE9D-D3C2EEC66BCD}" type="pres">
      <dgm:prSet presAssocID="{895C9A86-3C91-48D5-AD84-64F9FAC078F4}" presName="sibTrans" presStyleCnt="0"/>
      <dgm:spPr/>
    </dgm:pt>
    <dgm:pt modelId="{06EAE6E7-C29E-2445-979B-4AE757DAB5FA}" type="pres">
      <dgm:prSet presAssocID="{EEC81703-C60B-498F-B8AC-03D20F7EE785}" presName="compositeNode" presStyleCnt="0">
        <dgm:presLayoutVars>
          <dgm:bulletEnabled val="1"/>
        </dgm:presLayoutVars>
      </dgm:prSet>
      <dgm:spPr/>
    </dgm:pt>
    <dgm:pt modelId="{C5332B36-8E57-1F46-AC74-FEDABA679AF6}" type="pres">
      <dgm:prSet presAssocID="{EEC81703-C60B-498F-B8AC-03D20F7EE785}" presName="bgRect" presStyleLbl="bgAccFollowNode1" presStyleIdx="2" presStyleCnt="4"/>
      <dgm:spPr/>
    </dgm:pt>
    <dgm:pt modelId="{3E88C98A-4A36-A54D-AB46-3F0F3844A959}" type="pres">
      <dgm:prSet presAssocID="{70889CF9-FE6C-41E6-B255-1EEA610EFAEF}" presName="sibTransNodeCircle" presStyleLbl="alignNode1" presStyleIdx="4" presStyleCnt="8">
        <dgm:presLayoutVars>
          <dgm:chMax val="0"/>
          <dgm:bulletEnabled/>
        </dgm:presLayoutVars>
      </dgm:prSet>
      <dgm:spPr/>
    </dgm:pt>
    <dgm:pt modelId="{9E6F8AF3-DF43-C74A-90EA-FB8176975493}" type="pres">
      <dgm:prSet presAssocID="{EEC81703-C60B-498F-B8AC-03D20F7EE785}" presName="bottomLine" presStyleLbl="alignNode1" presStyleIdx="5" presStyleCnt="8">
        <dgm:presLayoutVars/>
      </dgm:prSet>
      <dgm:spPr/>
    </dgm:pt>
    <dgm:pt modelId="{94942BFD-D534-1F43-B8BB-9C389B940BD1}" type="pres">
      <dgm:prSet presAssocID="{EEC81703-C60B-498F-B8AC-03D20F7EE785}" presName="nodeText" presStyleLbl="bgAccFollowNode1" presStyleIdx="2" presStyleCnt="4">
        <dgm:presLayoutVars>
          <dgm:bulletEnabled val="1"/>
        </dgm:presLayoutVars>
      </dgm:prSet>
      <dgm:spPr/>
    </dgm:pt>
    <dgm:pt modelId="{59D0DA73-276C-C04D-9A63-F282635A889F}" type="pres">
      <dgm:prSet presAssocID="{70889CF9-FE6C-41E6-B255-1EEA610EFAEF}" presName="sibTrans" presStyleCnt="0"/>
      <dgm:spPr/>
    </dgm:pt>
    <dgm:pt modelId="{8306FE3E-5481-BE4F-8A72-4D2C3919A1F5}" type="pres">
      <dgm:prSet presAssocID="{857129A6-073F-4C34-8A7C-DDE281214CD0}" presName="compositeNode" presStyleCnt="0">
        <dgm:presLayoutVars>
          <dgm:bulletEnabled val="1"/>
        </dgm:presLayoutVars>
      </dgm:prSet>
      <dgm:spPr/>
    </dgm:pt>
    <dgm:pt modelId="{4BADF36E-EC01-A649-9ED4-53826EE133DB}" type="pres">
      <dgm:prSet presAssocID="{857129A6-073F-4C34-8A7C-DDE281214CD0}" presName="bgRect" presStyleLbl="bgAccFollowNode1" presStyleIdx="3" presStyleCnt="4"/>
      <dgm:spPr/>
    </dgm:pt>
    <dgm:pt modelId="{7DDE693D-F840-5E42-A693-791737B64852}" type="pres">
      <dgm:prSet presAssocID="{D2BA1E12-08A0-42F3-BD56-FB854263B2E5}" presName="sibTransNodeCircle" presStyleLbl="alignNode1" presStyleIdx="6" presStyleCnt="8">
        <dgm:presLayoutVars>
          <dgm:chMax val="0"/>
          <dgm:bulletEnabled/>
        </dgm:presLayoutVars>
      </dgm:prSet>
      <dgm:spPr/>
    </dgm:pt>
    <dgm:pt modelId="{BBE2E076-5C91-0E49-B7EB-2B0CA6AB2E2E}" type="pres">
      <dgm:prSet presAssocID="{857129A6-073F-4C34-8A7C-DDE281214CD0}" presName="bottomLine" presStyleLbl="alignNode1" presStyleIdx="7" presStyleCnt="8">
        <dgm:presLayoutVars/>
      </dgm:prSet>
      <dgm:spPr/>
    </dgm:pt>
    <dgm:pt modelId="{D8B5FDCC-4B35-B042-8686-E8FEAF0156CE}" type="pres">
      <dgm:prSet presAssocID="{857129A6-073F-4C34-8A7C-DDE281214CD0}" presName="nodeText" presStyleLbl="bgAccFollowNode1" presStyleIdx="3" presStyleCnt="4">
        <dgm:presLayoutVars>
          <dgm:bulletEnabled val="1"/>
        </dgm:presLayoutVars>
      </dgm:prSet>
      <dgm:spPr/>
    </dgm:pt>
  </dgm:ptLst>
  <dgm:cxnLst>
    <dgm:cxn modelId="{53AC2608-5150-D64A-9D65-B4D934D5EFF7}" type="presOf" srcId="{895C9A86-3C91-48D5-AD84-64F9FAC078F4}" destId="{6D137F81-0490-B84B-84E2-67887ABDE494}" srcOrd="0" destOrd="0" presId="urn:microsoft.com/office/officeart/2016/7/layout/BasicLinearProcessNumbered"/>
    <dgm:cxn modelId="{4DF14309-1183-2D4F-A4A1-32364B966D5B}" type="presOf" srcId="{70889CF9-FE6C-41E6-B255-1EEA610EFAEF}" destId="{3E88C98A-4A36-A54D-AB46-3F0F3844A959}" srcOrd="0" destOrd="0" presId="urn:microsoft.com/office/officeart/2016/7/layout/BasicLinearProcessNumbered"/>
    <dgm:cxn modelId="{68E6770B-0A0E-4A79-BDC8-9E0CE3F0107A}" srcId="{0387DA92-883D-4256-9405-F8AF9651DCEE}" destId="{1CAB6F6E-7C8A-472D-B02F-087DBD45F027}" srcOrd="0" destOrd="0" parTransId="{E05CAA74-5877-4416-A543-204D062A9908}" sibTransId="{72449E74-88E5-4625-B9B7-DC0036FDC70E}"/>
    <dgm:cxn modelId="{7AC55C10-C6E6-004D-987C-1B7F4A598EAC}" type="presOf" srcId="{0387DA92-883D-4256-9405-F8AF9651DCEE}" destId="{90C0F78C-467E-1F4D-A8CC-7CB28D34C332}" srcOrd="0" destOrd="0" presId="urn:microsoft.com/office/officeart/2016/7/layout/BasicLinearProcessNumbered"/>
    <dgm:cxn modelId="{CDBBCF10-6165-4C4F-8BDE-27589F9C8FBF}" type="presOf" srcId="{857129A6-073F-4C34-8A7C-DDE281214CD0}" destId="{4BADF36E-EC01-A649-9ED4-53826EE133DB}" srcOrd="0" destOrd="0" presId="urn:microsoft.com/office/officeart/2016/7/layout/BasicLinearProcessNumbered"/>
    <dgm:cxn modelId="{47C20A40-50EE-BE40-9A11-CFB2D20D6AE0}" type="presOf" srcId="{FEDDA97F-CC94-462A-A71D-09DFA446611C}" destId="{56B94D44-AC99-B847-940E-1FB363708ADE}" srcOrd="1" destOrd="0" presId="urn:microsoft.com/office/officeart/2016/7/layout/BasicLinearProcessNumbered"/>
    <dgm:cxn modelId="{E3C19141-2C44-0643-BC66-B8E315EFCB95}" type="presOf" srcId="{EEC81703-C60B-498F-B8AC-03D20F7EE785}" destId="{94942BFD-D534-1F43-B8BB-9C389B940BD1}" srcOrd="1" destOrd="0" presId="urn:microsoft.com/office/officeart/2016/7/layout/BasicLinearProcessNumbered"/>
    <dgm:cxn modelId="{0CC6134A-81A1-4918-86C6-37B5FC5FE1A5}" srcId="{0387DA92-883D-4256-9405-F8AF9651DCEE}" destId="{FEDDA97F-CC94-462A-A71D-09DFA446611C}" srcOrd="1" destOrd="0" parTransId="{6E9DE455-90AD-4493-9CD1-57841A2E11F5}" sibTransId="{895C9A86-3C91-48D5-AD84-64F9FAC078F4}"/>
    <dgm:cxn modelId="{AC9D2A54-424E-C245-8EF3-25A37902D344}" type="presOf" srcId="{72449E74-88E5-4625-B9B7-DC0036FDC70E}" destId="{01A7DA13-BB4C-3D41-B5DE-2279EFF552D2}" srcOrd="0" destOrd="0" presId="urn:microsoft.com/office/officeart/2016/7/layout/BasicLinearProcessNumbered"/>
    <dgm:cxn modelId="{6134AF62-E6A7-4D5B-8942-758ABA386539}" srcId="{0387DA92-883D-4256-9405-F8AF9651DCEE}" destId="{857129A6-073F-4C34-8A7C-DDE281214CD0}" srcOrd="3" destOrd="0" parTransId="{795BC2B8-24BB-4136-AF0B-BC9DA454F6BB}" sibTransId="{D2BA1E12-08A0-42F3-BD56-FB854263B2E5}"/>
    <dgm:cxn modelId="{4EBE4EA2-A859-304B-8F7E-CCBCA2F55B3A}" type="presOf" srcId="{FEDDA97F-CC94-462A-A71D-09DFA446611C}" destId="{5B2EC74F-C069-CD41-8A3D-4E69E6EEBF0F}" srcOrd="0" destOrd="0" presId="urn:microsoft.com/office/officeart/2016/7/layout/BasicLinearProcessNumbered"/>
    <dgm:cxn modelId="{564BA1AE-9486-A543-AC67-44CB1758A35F}" type="presOf" srcId="{EEC81703-C60B-498F-B8AC-03D20F7EE785}" destId="{C5332B36-8E57-1F46-AC74-FEDABA679AF6}" srcOrd="0" destOrd="0" presId="urn:microsoft.com/office/officeart/2016/7/layout/BasicLinearProcessNumbered"/>
    <dgm:cxn modelId="{9A64E0C2-BC7F-4044-AC82-3CE1E64B75E4}" type="presOf" srcId="{D2BA1E12-08A0-42F3-BD56-FB854263B2E5}" destId="{7DDE693D-F840-5E42-A693-791737B64852}" srcOrd="0" destOrd="0" presId="urn:microsoft.com/office/officeart/2016/7/layout/BasicLinearProcessNumbered"/>
    <dgm:cxn modelId="{353B53C5-7ACC-4F47-98C1-AB124FC119FD}" type="presOf" srcId="{857129A6-073F-4C34-8A7C-DDE281214CD0}" destId="{D8B5FDCC-4B35-B042-8686-E8FEAF0156CE}" srcOrd="1" destOrd="0" presId="urn:microsoft.com/office/officeart/2016/7/layout/BasicLinearProcessNumbered"/>
    <dgm:cxn modelId="{21DB09CA-6DA4-D94A-B89B-782F182A9E4C}" type="presOf" srcId="{1CAB6F6E-7C8A-472D-B02F-087DBD45F027}" destId="{8762341F-8928-D24E-AB5D-52FA1FFCABD3}" srcOrd="0" destOrd="0" presId="urn:microsoft.com/office/officeart/2016/7/layout/BasicLinearProcessNumbered"/>
    <dgm:cxn modelId="{4DAAC0D1-B52A-4752-BF85-143B9E4514D2}" srcId="{0387DA92-883D-4256-9405-F8AF9651DCEE}" destId="{EEC81703-C60B-498F-B8AC-03D20F7EE785}" srcOrd="2" destOrd="0" parTransId="{76F85811-9B77-4AD0-A0E9-F9A1B4FA63E3}" sibTransId="{70889CF9-FE6C-41E6-B255-1EEA610EFAEF}"/>
    <dgm:cxn modelId="{E4D56EF5-68DB-7045-AB33-2EC2BCC67AA8}" type="presOf" srcId="{1CAB6F6E-7C8A-472D-B02F-087DBD45F027}" destId="{F14F2117-9519-0D46-8CCB-E8F282392A8F}" srcOrd="1" destOrd="0" presId="urn:microsoft.com/office/officeart/2016/7/layout/BasicLinearProcessNumbered"/>
    <dgm:cxn modelId="{27C0EE1A-944D-DD4E-82C1-03D506B31F1F}" type="presParOf" srcId="{90C0F78C-467E-1F4D-A8CC-7CB28D34C332}" destId="{5C5A7D1F-1188-2E41-9887-73562215510E}" srcOrd="0" destOrd="0" presId="urn:microsoft.com/office/officeart/2016/7/layout/BasicLinearProcessNumbered"/>
    <dgm:cxn modelId="{EABDFCFE-BF0E-144E-AA35-2824E6D70FDA}" type="presParOf" srcId="{5C5A7D1F-1188-2E41-9887-73562215510E}" destId="{8762341F-8928-D24E-AB5D-52FA1FFCABD3}" srcOrd="0" destOrd="0" presId="urn:microsoft.com/office/officeart/2016/7/layout/BasicLinearProcessNumbered"/>
    <dgm:cxn modelId="{F1FFDF8D-C3F1-4344-8C79-B9A3ACE00F33}" type="presParOf" srcId="{5C5A7D1F-1188-2E41-9887-73562215510E}" destId="{01A7DA13-BB4C-3D41-B5DE-2279EFF552D2}" srcOrd="1" destOrd="0" presId="urn:microsoft.com/office/officeart/2016/7/layout/BasicLinearProcessNumbered"/>
    <dgm:cxn modelId="{576172B5-161F-A64F-8B22-D79CFD4DD490}" type="presParOf" srcId="{5C5A7D1F-1188-2E41-9887-73562215510E}" destId="{6A6B57C5-54D1-3F43-AC6F-335FD89FB2C6}" srcOrd="2" destOrd="0" presId="urn:microsoft.com/office/officeart/2016/7/layout/BasicLinearProcessNumbered"/>
    <dgm:cxn modelId="{D94ED79F-7383-EF40-8BAA-B665DAB696A4}" type="presParOf" srcId="{5C5A7D1F-1188-2E41-9887-73562215510E}" destId="{F14F2117-9519-0D46-8CCB-E8F282392A8F}" srcOrd="3" destOrd="0" presId="urn:microsoft.com/office/officeart/2016/7/layout/BasicLinearProcessNumbered"/>
    <dgm:cxn modelId="{9DB4F385-4988-7946-8707-FAB122F6F1AC}" type="presParOf" srcId="{90C0F78C-467E-1F4D-A8CC-7CB28D34C332}" destId="{9D7A9EFA-6540-454C-AC61-5A95FCEF0230}" srcOrd="1" destOrd="0" presId="urn:microsoft.com/office/officeart/2016/7/layout/BasicLinearProcessNumbered"/>
    <dgm:cxn modelId="{B05256A0-C8E6-5F47-80A2-B4FACFCCB93B}" type="presParOf" srcId="{90C0F78C-467E-1F4D-A8CC-7CB28D34C332}" destId="{6B4CF94F-6058-9345-9C7B-D0DA50C36FF0}" srcOrd="2" destOrd="0" presId="urn:microsoft.com/office/officeart/2016/7/layout/BasicLinearProcessNumbered"/>
    <dgm:cxn modelId="{9B8D09DF-E749-BA41-A7B1-3ADC4CF6F8B1}" type="presParOf" srcId="{6B4CF94F-6058-9345-9C7B-D0DA50C36FF0}" destId="{5B2EC74F-C069-CD41-8A3D-4E69E6EEBF0F}" srcOrd="0" destOrd="0" presId="urn:microsoft.com/office/officeart/2016/7/layout/BasicLinearProcessNumbered"/>
    <dgm:cxn modelId="{8B219AE5-69D0-C04C-9A39-59925D222E14}" type="presParOf" srcId="{6B4CF94F-6058-9345-9C7B-D0DA50C36FF0}" destId="{6D137F81-0490-B84B-84E2-67887ABDE494}" srcOrd="1" destOrd="0" presId="urn:microsoft.com/office/officeart/2016/7/layout/BasicLinearProcessNumbered"/>
    <dgm:cxn modelId="{F991DBD7-0020-3B44-878F-9C788EE32045}" type="presParOf" srcId="{6B4CF94F-6058-9345-9C7B-D0DA50C36FF0}" destId="{38BBC72C-81C5-EA43-B3F8-EC490CB724EB}" srcOrd="2" destOrd="0" presId="urn:microsoft.com/office/officeart/2016/7/layout/BasicLinearProcessNumbered"/>
    <dgm:cxn modelId="{FB5936A2-8676-1A47-8996-3477360BBAF8}" type="presParOf" srcId="{6B4CF94F-6058-9345-9C7B-D0DA50C36FF0}" destId="{56B94D44-AC99-B847-940E-1FB363708ADE}" srcOrd="3" destOrd="0" presId="urn:microsoft.com/office/officeart/2016/7/layout/BasicLinearProcessNumbered"/>
    <dgm:cxn modelId="{8DEE7242-962E-C643-8978-8FCC7423E52D}" type="presParOf" srcId="{90C0F78C-467E-1F4D-A8CC-7CB28D34C332}" destId="{C178D89D-445E-6240-AE9D-D3C2EEC66BCD}" srcOrd="3" destOrd="0" presId="urn:microsoft.com/office/officeart/2016/7/layout/BasicLinearProcessNumbered"/>
    <dgm:cxn modelId="{15281D5D-A593-EB42-9EB5-C190EBC401A4}" type="presParOf" srcId="{90C0F78C-467E-1F4D-A8CC-7CB28D34C332}" destId="{06EAE6E7-C29E-2445-979B-4AE757DAB5FA}" srcOrd="4" destOrd="0" presId="urn:microsoft.com/office/officeart/2016/7/layout/BasicLinearProcessNumbered"/>
    <dgm:cxn modelId="{C792A15F-8969-894F-A6E0-CDBC751668F1}" type="presParOf" srcId="{06EAE6E7-C29E-2445-979B-4AE757DAB5FA}" destId="{C5332B36-8E57-1F46-AC74-FEDABA679AF6}" srcOrd="0" destOrd="0" presId="urn:microsoft.com/office/officeart/2016/7/layout/BasicLinearProcessNumbered"/>
    <dgm:cxn modelId="{87D15C07-CECC-944C-8865-AEBE1AD95CB8}" type="presParOf" srcId="{06EAE6E7-C29E-2445-979B-4AE757DAB5FA}" destId="{3E88C98A-4A36-A54D-AB46-3F0F3844A959}" srcOrd="1" destOrd="0" presId="urn:microsoft.com/office/officeart/2016/7/layout/BasicLinearProcessNumbered"/>
    <dgm:cxn modelId="{D4648992-B397-9A43-A818-2EDFBB53B124}" type="presParOf" srcId="{06EAE6E7-C29E-2445-979B-4AE757DAB5FA}" destId="{9E6F8AF3-DF43-C74A-90EA-FB8176975493}" srcOrd="2" destOrd="0" presId="urn:microsoft.com/office/officeart/2016/7/layout/BasicLinearProcessNumbered"/>
    <dgm:cxn modelId="{342EC589-FC4B-B64A-9909-5CA944A4912B}" type="presParOf" srcId="{06EAE6E7-C29E-2445-979B-4AE757DAB5FA}" destId="{94942BFD-D534-1F43-B8BB-9C389B940BD1}" srcOrd="3" destOrd="0" presId="urn:microsoft.com/office/officeart/2016/7/layout/BasicLinearProcessNumbered"/>
    <dgm:cxn modelId="{21061D7D-298A-1340-A8A8-BCE34E9CF211}" type="presParOf" srcId="{90C0F78C-467E-1F4D-A8CC-7CB28D34C332}" destId="{59D0DA73-276C-C04D-9A63-F282635A889F}" srcOrd="5" destOrd="0" presId="urn:microsoft.com/office/officeart/2016/7/layout/BasicLinearProcessNumbered"/>
    <dgm:cxn modelId="{8AFD4B2A-5F27-1640-89AB-2DC6F0EA05E2}" type="presParOf" srcId="{90C0F78C-467E-1F4D-A8CC-7CB28D34C332}" destId="{8306FE3E-5481-BE4F-8A72-4D2C3919A1F5}" srcOrd="6" destOrd="0" presId="urn:microsoft.com/office/officeart/2016/7/layout/BasicLinearProcessNumbered"/>
    <dgm:cxn modelId="{9CF7C420-CC9D-9849-86DA-D1D3B7205192}" type="presParOf" srcId="{8306FE3E-5481-BE4F-8A72-4D2C3919A1F5}" destId="{4BADF36E-EC01-A649-9ED4-53826EE133DB}" srcOrd="0" destOrd="0" presId="urn:microsoft.com/office/officeart/2016/7/layout/BasicLinearProcessNumbered"/>
    <dgm:cxn modelId="{387CDC06-3FCB-F145-99F6-DD0FC9112DE3}" type="presParOf" srcId="{8306FE3E-5481-BE4F-8A72-4D2C3919A1F5}" destId="{7DDE693D-F840-5E42-A693-791737B64852}" srcOrd="1" destOrd="0" presId="urn:microsoft.com/office/officeart/2016/7/layout/BasicLinearProcessNumbered"/>
    <dgm:cxn modelId="{AD4970E2-7223-1744-A377-EFE6892ACE6F}" type="presParOf" srcId="{8306FE3E-5481-BE4F-8A72-4D2C3919A1F5}" destId="{BBE2E076-5C91-0E49-B7EB-2B0CA6AB2E2E}" srcOrd="2" destOrd="0" presId="urn:microsoft.com/office/officeart/2016/7/layout/BasicLinearProcessNumbered"/>
    <dgm:cxn modelId="{B149C8FA-C0AE-6048-BF2D-0DFE53186974}" type="presParOf" srcId="{8306FE3E-5481-BE4F-8A72-4D2C3919A1F5}" destId="{D8B5FDCC-4B35-B042-8686-E8FEAF0156CE}" srcOrd="3" destOrd="0" presId="urn:microsoft.com/office/officeart/2016/7/layout/BasicLinearProcessNumbered"/>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AB6A52-1ED2-43E9-90C1-C03D37ABC7BA}"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A30F64CD-3FB2-46E6-BC01-5FA17DF531C4}">
      <dgm:prSet/>
      <dgm:spPr/>
      <dgm:t>
        <a:bodyPr/>
        <a:lstStyle/>
        <a:p>
          <a:r>
            <a:rPr lang="en-GB" dirty="0"/>
            <a:t>What does Equality, Diversity and Inclusion look like in place of work? </a:t>
          </a:r>
          <a:endParaRPr lang="en-US" dirty="0"/>
        </a:p>
      </dgm:t>
    </dgm:pt>
    <dgm:pt modelId="{5E80141D-F16B-4369-A472-6FDD883C0805}" type="parTrans" cxnId="{33B7BBB2-96BE-470C-B07E-30D410533189}">
      <dgm:prSet/>
      <dgm:spPr/>
      <dgm:t>
        <a:bodyPr/>
        <a:lstStyle/>
        <a:p>
          <a:endParaRPr lang="en-US"/>
        </a:p>
      </dgm:t>
    </dgm:pt>
    <dgm:pt modelId="{D92B121F-B576-428E-AD1C-5F76D8B43702}" type="sibTrans" cxnId="{33B7BBB2-96BE-470C-B07E-30D410533189}">
      <dgm:prSet/>
      <dgm:spPr/>
      <dgm:t>
        <a:bodyPr/>
        <a:lstStyle/>
        <a:p>
          <a:endParaRPr lang="en-US"/>
        </a:p>
      </dgm:t>
    </dgm:pt>
    <dgm:pt modelId="{711B1C93-989B-4718-BF01-EBDB390F38A1}">
      <dgm:prSet/>
      <dgm:spPr/>
      <dgm:t>
        <a:bodyPr/>
        <a:lstStyle/>
        <a:p>
          <a:r>
            <a:rPr lang="en-GB"/>
            <a:t>How do you practically deliver Equality, Diversity and Inclusion? </a:t>
          </a:r>
          <a:endParaRPr lang="en-US"/>
        </a:p>
      </dgm:t>
    </dgm:pt>
    <dgm:pt modelId="{CAC821E9-2BA9-4020-B915-14F77F8C1251}" type="parTrans" cxnId="{C820FB55-1BED-4A77-A20E-D4BAC7656F54}">
      <dgm:prSet/>
      <dgm:spPr/>
      <dgm:t>
        <a:bodyPr/>
        <a:lstStyle/>
        <a:p>
          <a:endParaRPr lang="en-US"/>
        </a:p>
      </dgm:t>
    </dgm:pt>
    <dgm:pt modelId="{D1B01AC7-6107-4C3A-8103-4E688ABD979B}" type="sibTrans" cxnId="{C820FB55-1BED-4A77-A20E-D4BAC7656F54}">
      <dgm:prSet/>
      <dgm:spPr/>
      <dgm:t>
        <a:bodyPr/>
        <a:lstStyle/>
        <a:p>
          <a:endParaRPr lang="en-US"/>
        </a:p>
      </dgm:t>
    </dgm:pt>
    <dgm:pt modelId="{E2A2E2AE-D3E5-43CA-A1EC-8D7E91B172DA}">
      <dgm:prSet/>
      <dgm:spPr/>
      <dgm:t>
        <a:bodyPr/>
        <a:lstStyle/>
        <a:p>
          <a:r>
            <a:rPr lang="en-GB" dirty="0"/>
            <a:t>Give examples of how you do?</a:t>
          </a:r>
          <a:endParaRPr lang="en-US" dirty="0"/>
        </a:p>
      </dgm:t>
    </dgm:pt>
    <dgm:pt modelId="{74F1B3C7-0EC1-4360-A8BC-D50C74F17615}" type="parTrans" cxnId="{7E9114E9-BFC0-4EF6-BAEC-0BFD36A40B19}">
      <dgm:prSet/>
      <dgm:spPr/>
      <dgm:t>
        <a:bodyPr/>
        <a:lstStyle/>
        <a:p>
          <a:endParaRPr lang="en-US"/>
        </a:p>
      </dgm:t>
    </dgm:pt>
    <dgm:pt modelId="{6BC86183-3B29-4497-A66F-00601F996DAD}" type="sibTrans" cxnId="{7E9114E9-BFC0-4EF6-BAEC-0BFD36A40B19}">
      <dgm:prSet/>
      <dgm:spPr/>
      <dgm:t>
        <a:bodyPr/>
        <a:lstStyle/>
        <a:p>
          <a:endParaRPr lang="en-US"/>
        </a:p>
      </dgm:t>
    </dgm:pt>
    <dgm:pt modelId="{2359EDB0-5274-450E-9003-1D95FAA1FFE3}" type="pres">
      <dgm:prSet presAssocID="{D4AB6A52-1ED2-43E9-90C1-C03D37ABC7BA}" presName="vert0" presStyleCnt="0">
        <dgm:presLayoutVars>
          <dgm:dir/>
          <dgm:animOne val="branch"/>
          <dgm:animLvl val="lvl"/>
        </dgm:presLayoutVars>
      </dgm:prSet>
      <dgm:spPr/>
    </dgm:pt>
    <dgm:pt modelId="{2A44AC4E-0857-40BB-8B32-D8809A012D8D}" type="pres">
      <dgm:prSet presAssocID="{A30F64CD-3FB2-46E6-BC01-5FA17DF531C4}" presName="thickLine" presStyleLbl="alignNode1" presStyleIdx="0" presStyleCnt="3"/>
      <dgm:spPr/>
    </dgm:pt>
    <dgm:pt modelId="{A9ECFE18-5C80-4B7D-8DAA-5875A38CA614}" type="pres">
      <dgm:prSet presAssocID="{A30F64CD-3FB2-46E6-BC01-5FA17DF531C4}" presName="horz1" presStyleCnt="0"/>
      <dgm:spPr/>
    </dgm:pt>
    <dgm:pt modelId="{3FA7232C-5B5D-4F44-AFE3-DF24A5E5D1FD}" type="pres">
      <dgm:prSet presAssocID="{A30F64CD-3FB2-46E6-BC01-5FA17DF531C4}" presName="tx1" presStyleLbl="revTx" presStyleIdx="0" presStyleCnt="3"/>
      <dgm:spPr/>
    </dgm:pt>
    <dgm:pt modelId="{2AEA4557-BC4A-4C2E-AC7F-231F27967E2B}" type="pres">
      <dgm:prSet presAssocID="{A30F64CD-3FB2-46E6-BC01-5FA17DF531C4}" presName="vert1" presStyleCnt="0"/>
      <dgm:spPr/>
    </dgm:pt>
    <dgm:pt modelId="{72D7A348-B791-4BDC-8BCA-D3743673B052}" type="pres">
      <dgm:prSet presAssocID="{711B1C93-989B-4718-BF01-EBDB390F38A1}" presName="thickLine" presStyleLbl="alignNode1" presStyleIdx="1" presStyleCnt="3"/>
      <dgm:spPr/>
    </dgm:pt>
    <dgm:pt modelId="{9FAF787F-B7A7-4941-BB9C-59A85802FA9F}" type="pres">
      <dgm:prSet presAssocID="{711B1C93-989B-4718-BF01-EBDB390F38A1}" presName="horz1" presStyleCnt="0"/>
      <dgm:spPr/>
    </dgm:pt>
    <dgm:pt modelId="{918A2BAA-4416-425A-92C7-9D49724D1DD4}" type="pres">
      <dgm:prSet presAssocID="{711B1C93-989B-4718-BF01-EBDB390F38A1}" presName="tx1" presStyleLbl="revTx" presStyleIdx="1" presStyleCnt="3"/>
      <dgm:spPr/>
    </dgm:pt>
    <dgm:pt modelId="{3262225B-36BA-47A0-B546-58BE271ED30B}" type="pres">
      <dgm:prSet presAssocID="{711B1C93-989B-4718-BF01-EBDB390F38A1}" presName="vert1" presStyleCnt="0"/>
      <dgm:spPr/>
    </dgm:pt>
    <dgm:pt modelId="{F0BCBA95-E393-452F-9830-C8640E3D2F29}" type="pres">
      <dgm:prSet presAssocID="{E2A2E2AE-D3E5-43CA-A1EC-8D7E91B172DA}" presName="thickLine" presStyleLbl="alignNode1" presStyleIdx="2" presStyleCnt="3"/>
      <dgm:spPr/>
    </dgm:pt>
    <dgm:pt modelId="{1719E9C0-F245-48F5-8356-BEC64DAE9C8D}" type="pres">
      <dgm:prSet presAssocID="{E2A2E2AE-D3E5-43CA-A1EC-8D7E91B172DA}" presName="horz1" presStyleCnt="0"/>
      <dgm:spPr/>
    </dgm:pt>
    <dgm:pt modelId="{3BBCBF12-C98F-4FF3-B01C-57D5EB5C3B7E}" type="pres">
      <dgm:prSet presAssocID="{E2A2E2AE-D3E5-43CA-A1EC-8D7E91B172DA}" presName="tx1" presStyleLbl="revTx" presStyleIdx="2" presStyleCnt="3"/>
      <dgm:spPr/>
    </dgm:pt>
    <dgm:pt modelId="{C9D3B08D-69E3-4A20-98DA-F68E67776425}" type="pres">
      <dgm:prSet presAssocID="{E2A2E2AE-D3E5-43CA-A1EC-8D7E91B172DA}" presName="vert1" presStyleCnt="0"/>
      <dgm:spPr/>
    </dgm:pt>
  </dgm:ptLst>
  <dgm:cxnLst>
    <dgm:cxn modelId="{906E1C0F-A174-45A7-BDDB-51CD23E8434E}" type="presOf" srcId="{A30F64CD-3FB2-46E6-BC01-5FA17DF531C4}" destId="{3FA7232C-5B5D-4F44-AFE3-DF24A5E5D1FD}" srcOrd="0" destOrd="0" presId="urn:microsoft.com/office/officeart/2008/layout/LinedList"/>
    <dgm:cxn modelId="{C820FB55-1BED-4A77-A20E-D4BAC7656F54}" srcId="{D4AB6A52-1ED2-43E9-90C1-C03D37ABC7BA}" destId="{711B1C93-989B-4718-BF01-EBDB390F38A1}" srcOrd="1" destOrd="0" parTransId="{CAC821E9-2BA9-4020-B915-14F77F8C1251}" sibTransId="{D1B01AC7-6107-4C3A-8103-4E688ABD979B}"/>
    <dgm:cxn modelId="{94CD289A-82C4-48A5-A7B8-4B0A03B97AF3}" type="presOf" srcId="{E2A2E2AE-D3E5-43CA-A1EC-8D7E91B172DA}" destId="{3BBCBF12-C98F-4FF3-B01C-57D5EB5C3B7E}" srcOrd="0" destOrd="0" presId="urn:microsoft.com/office/officeart/2008/layout/LinedList"/>
    <dgm:cxn modelId="{48052FA1-E779-4F45-8B09-77381F62CF44}" type="presOf" srcId="{711B1C93-989B-4718-BF01-EBDB390F38A1}" destId="{918A2BAA-4416-425A-92C7-9D49724D1DD4}" srcOrd="0" destOrd="0" presId="urn:microsoft.com/office/officeart/2008/layout/LinedList"/>
    <dgm:cxn modelId="{33B7BBB2-96BE-470C-B07E-30D410533189}" srcId="{D4AB6A52-1ED2-43E9-90C1-C03D37ABC7BA}" destId="{A30F64CD-3FB2-46E6-BC01-5FA17DF531C4}" srcOrd="0" destOrd="0" parTransId="{5E80141D-F16B-4369-A472-6FDD883C0805}" sibTransId="{D92B121F-B576-428E-AD1C-5F76D8B43702}"/>
    <dgm:cxn modelId="{31C024DC-689C-4F9E-90A0-109AC81800D1}" type="presOf" srcId="{D4AB6A52-1ED2-43E9-90C1-C03D37ABC7BA}" destId="{2359EDB0-5274-450E-9003-1D95FAA1FFE3}" srcOrd="0" destOrd="0" presId="urn:microsoft.com/office/officeart/2008/layout/LinedList"/>
    <dgm:cxn modelId="{7E9114E9-BFC0-4EF6-BAEC-0BFD36A40B19}" srcId="{D4AB6A52-1ED2-43E9-90C1-C03D37ABC7BA}" destId="{E2A2E2AE-D3E5-43CA-A1EC-8D7E91B172DA}" srcOrd="2" destOrd="0" parTransId="{74F1B3C7-0EC1-4360-A8BC-D50C74F17615}" sibTransId="{6BC86183-3B29-4497-A66F-00601F996DAD}"/>
    <dgm:cxn modelId="{0E07367E-9C0D-4CF5-A469-C8A0F75A522D}" type="presParOf" srcId="{2359EDB0-5274-450E-9003-1D95FAA1FFE3}" destId="{2A44AC4E-0857-40BB-8B32-D8809A012D8D}" srcOrd="0" destOrd="0" presId="urn:microsoft.com/office/officeart/2008/layout/LinedList"/>
    <dgm:cxn modelId="{9D3BF0B6-1D51-4473-8E83-65832B8F05F6}" type="presParOf" srcId="{2359EDB0-5274-450E-9003-1D95FAA1FFE3}" destId="{A9ECFE18-5C80-4B7D-8DAA-5875A38CA614}" srcOrd="1" destOrd="0" presId="urn:microsoft.com/office/officeart/2008/layout/LinedList"/>
    <dgm:cxn modelId="{A18C2EC2-0A91-4BB3-A64C-C0C01DEB8059}" type="presParOf" srcId="{A9ECFE18-5C80-4B7D-8DAA-5875A38CA614}" destId="{3FA7232C-5B5D-4F44-AFE3-DF24A5E5D1FD}" srcOrd="0" destOrd="0" presId="urn:microsoft.com/office/officeart/2008/layout/LinedList"/>
    <dgm:cxn modelId="{ECF7EDBC-80FB-4FE6-98CF-4E9B604B447C}" type="presParOf" srcId="{A9ECFE18-5C80-4B7D-8DAA-5875A38CA614}" destId="{2AEA4557-BC4A-4C2E-AC7F-231F27967E2B}" srcOrd="1" destOrd="0" presId="urn:microsoft.com/office/officeart/2008/layout/LinedList"/>
    <dgm:cxn modelId="{CFFE6365-ED3F-41B5-BEC8-F993B63E5104}" type="presParOf" srcId="{2359EDB0-5274-450E-9003-1D95FAA1FFE3}" destId="{72D7A348-B791-4BDC-8BCA-D3743673B052}" srcOrd="2" destOrd="0" presId="urn:microsoft.com/office/officeart/2008/layout/LinedList"/>
    <dgm:cxn modelId="{2FBFFF62-DDC9-4BDA-9A1C-1F3BBD4CCEE4}" type="presParOf" srcId="{2359EDB0-5274-450E-9003-1D95FAA1FFE3}" destId="{9FAF787F-B7A7-4941-BB9C-59A85802FA9F}" srcOrd="3" destOrd="0" presId="urn:microsoft.com/office/officeart/2008/layout/LinedList"/>
    <dgm:cxn modelId="{608A5AC3-95F2-467C-ACFE-7597C18671C0}" type="presParOf" srcId="{9FAF787F-B7A7-4941-BB9C-59A85802FA9F}" destId="{918A2BAA-4416-425A-92C7-9D49724D1DD4}" srcOrd="0" destOrd="0" presId="urn:microsoft.com/office/officeart/2008/layout/LinedList"/>
    <dgm:cxn modelId="{4A191AC1-E898-4A6C-8276-91D92DCE7B67}" type="presParOf" srcId="{9FAF787F-B7A7-4941-BB9C-59A85802FA9F}" destId="{3262225B-36BA-47A0-B546-58BE271ED30B}" srcOrd="1" destOrd="0" presId="urn:microsoft.com/office/officeart/2008/layout/LinedList"/>
    <dgm:cxn modelId="{5DFD9FD8-8B9A-4613-A5D9-6773C2473F39}" type="presParOf" srcId="{2359EDB0-5274-450E-9003-1D95FAA1FFE3}" destId="{F0BCBA95-E393-452F-9830-C8640E3D2F29}" srcOrd="4" destOrd="0" presId="urn:microsoft.com/office/officeart/2008/layout/LinedList"/>
    <dgm:cxn modelId="{47BEBF6D-0EB9-4F62-AF98-41DF10F847F7}" type="presParOf" srcId="{2359EDB0-5274-450E-9003-1D95FAA1FFE3}" destId="{1719E9C0-F245-48F5-8356-BEC64DAE9C8D}" srcOrd="5" destOrd="0" presId="urn:microsoft.com/office/officeart/2008/layout/LinedList"/>
    <dgm:cxn modelId="{2FBD6DE3-54B8-4AB4-BE9D-C8163FD59D31}" type="presParOf" srcId="{1719E9C0-F245-48F5-8356-BEC64DAE9C8D}" destId="{3BBCBF12-C98F-4FF3-B01C-57D5EB5C3B7E}" srcOrd="0" destOrd="0" presId="urn:microsoft.com/office/officeart/2008/layout/LinedList"/>
    <dgm:cxn modelId="{E11007DB-1ACE-4A16-850F-77B9E1139938}" type="presParOf" srcId="{1719E9C0-F245-48F5-8356-BEC64DAE9C8D}" destId="{C9D3B08D-69E3-4A20-98DA-F68E6777642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FFD5D1-D973-4977-B3FA-6B00FB73A40F}">
      <dsp:nvSpPr>
        <dsp:cNvPr id="0" name=""/>
        <dsp:cNvSpPr/>
      </dsp:nvSpPr>
      <dsp:spPr>
        <a:xfrm>
          <a:off x="282221" y="619225"/>
          <a:ext cx="1371985" cy="137198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5C6AE3-EA53-4616-BABB-DD0A404731B3}">
      <dsp:nvSpPr>
        <dsp:cNvPr id="0" name=""/>
        <dsp:cNvSpPr/>
      </dsp:nvSpPr>
      <dsp:spPr>
        <a:xfrm>
          <a:off x="570337" y="907342"/>
          <a:ext cx="795751" cy="7957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866123-70CC-4BB7-AE63-E4FFC6C48942}">
      <dsp:nvSpPr>
        <dsp:cNvPr id="0" name=""/>
        <dsp:cNvSpPr/>
      </dsp:nvSpPr>
      <dsp:spPr>
        <a:xfrm>
          <a:off x="1948202" y="619225"/>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GB" sz="2000" kern="1200" dirty="0"/>
            <a:t>Since 2010, the Equality Act has provided the legal framework for protecting individuals from unfair treatment.</a:t>
          </a:r>
          <a:endParaRPr lang="en-US" sz="2000" kern="1200" dirty="0"/>
        </a:p>
      </dsp:txBody>
      <dsp:txXfrm>
        <a:off x="1948202" y="619225"/>
        <a:ext cx="3233964" cy="1371985"/>
      </dsp:txXfrm>
    </dsp:sp>
    <dsp:sp modelId="{AC1B9F5B-8167-4467-AE62-174471B7478A}">
      <dsp:nvSpPr>
        <dsp:cNvPr id="0" name=""/>
        <dsp:cNvSpPr/>
      </dsp:nvSpPr>
      <dsp:spPr>
        <a:xfrm>
          <a:off x="5745661" y="619225"/>
          <a:ext cx="1371985" cy="137198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7F4208-E724-4653-8E77-BBCADB745CF3}">
      <dsp:nvSpPr>
        <dsp:cNvPr id="0" name=""/>
        <dsp:cNvSpPr/>
      </dsp:nvSpPr>
      <dsp:spPr>
        <a:xfrm>
          <a:off x="6033778" y="907342"/>
          <a:ext cx="795751" cy="7957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52057A-21B6-4F21-B9FD-3F225223E637}">
      <dsp:nvSpPr>
        <dsp:cNvPr id="0" name=""/>
        <dsp:cNvSpPr/>
      </dsp:nvSpPr>
      <dsp:spPr>
        <a:xfrm>
          <a:off x="7411643" y="619225"/>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GB" sz="2000" kern="1200" dirty="0"/>
            <a:t>The employer, must ensure that their processes and policies comply with the Equality Act. Failure to do so can raise a claim of unlawful discrimination, which could result in then and the organisation being summoned to an employment tribunal.</a:t>
          </a:r>
          <a:endParaRPr lang="en-US" sz="2000" kern="1200" dirty="0"/>
        </a:p>
      </dsp:txBody>
      <dsp:txXfrm>
        <a:off x="7411643" y="619225"/>
        <a:ext cx="3233964" cy="1371985"/>
      </dsp:txXfrm>
    </dsp:sp>
    <dsp:sp modelId="{6667C885-CBD9-4595-BDBC-F896C890D586}">
      <dsp:nvSpPr>
        <dsp:cNvPr id="0" name=""/>
        <dsp:cNvSpPr/>
      </dsp:nvSpPr>
      <dsp:spPr>
        <a:xfrm>
          <a:off x="282221" y="2806887"/>
          <a:ext cx="1371985" cy="137198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2C8934-5145-470C-BFD6-131DAFCFF32C}">
      <dsp:nvSpPr>
        <dsp:cNvPr id="0" name=""/>
        <dsp:cNvSpPr/>
      </dsp:nvSpPr>
      <dsp:spPr>
        <a:xfrm>
          <a:off x="570337" y="3095004"/>
          <a:ext cx="795751" cy="7957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940A6C-8F52-4244-AD63-96F420A14ED9}">
      <dsp:nvSpPr>
        <dsp:cNvPr id="0" name=""/>
        <dsp:cNvSpPr/>
      </dsp:nvSpPr>
      <dsp:spPr>
        <a:xfrm>
          <a:off x="1948202" y="2806887"/>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GB" sz="2000" kern="1200" dirty="0"/>
            <a:t>It’s also important to be aware that, as an employer, they could be found vicariously liable for actions of your employees which breach the Equality Act – regardless of whether they were aware of them.</a:t>
          </a:r>
          <a:endParaRPr lang="en-US" sz="2000" kern="1200" dirty="0"/>
        </a:p>
      </dsp:txBody>
      <dsp:txXfrm>
        <a:off x="1948202" y="2806887"/>
        <a:ext cx="3233964" cy="1371985"/>
      </dsp:txXfrm>
    </dsp:sp>
    <dsp:sp modelId="{0480D056-775F-4544-B0AA-2A0C1C637716}">
      <dsp:nvSpPr>
        <dsp:cNvPr id="0" name=""/>
        <dsp:cNvSpPr/>
      </dsp:nvSpPr>
      <dsp:spPr>
        <a:xfrm>
          <a:off x="5745661" y="2806887"/>
          <a:ext cx="1371985" cy="137198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A9E431-6D6B-4EF3-82C1-E7FE14DC7085}">
      <dsp:nvSpPr>
        <dsp:cNvPr id="0" name=""/>
        <dsp:cNvSpPr/>
      </dsp:nvSpPr>
      <dsp:spPr>
        <a:xfrm>
          <a:off x="6033778" y="3095004"/>
          <a:ext cx="795751" cy="7957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074F34-73AD-49EA-B44E-348847BC97F8}">
      <dsp:nvSpPr>
        <dsp:cNvPr id="0" name=""/>
        <dsp:cNvSpPr/>
      </dsp:nvSpPr>
      <dsp:spPr>
        <a:xfrm>
          <a:off x="7411643" y="2806887"/>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endParaRPr lang="en-GB" sz="2000" kern="1200" dirty="0"/>
        </a:p>
        <a:p>
          <a:pPr marL="0" lvl="0" indent="0" algn="l" defTabSz="889000">
            <a:lnSpc>
              <a:spcPct val="90000"/>
            </a:lnSpc>
            <a:spcBef>
              <a:spcPct val="0"/>
            </a:spcBef>
            <a:spcAft>
              <a:spcPct val="35000"/>
            </a:spcAft>
            <a:buNone/>
          </a:pPr>
          <a:r>
            <a:rPr lang="en-GB" sz="2000" kern="1200" dirty="0"/>
            <a:t>To fully protect your employees and business from discrimination, it is critical to understand the Equality Act as well as ensuring that their workplace culture is actively inclusive</a:t>
          </a:r>
          <a:r>
            <a:rPr lang="en-GB" sz="1600" kern="1200" dirty="0"/>
            <a:t>.</a:t>
          </a:r>
          <a:endParaRPr lang="en-US" sz="1600" kern="1200" dirty="0"/>
        </a:p>
      </dsp:txBody>
      <dsp:txXfrm>
        <a:off x="7411643" y="2806887"/>
        <a:ext cx="3233964" cy="13719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79451-971F-CF44-AC00-92C43E1B60F8}">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BCC6CD-7A6C-3140-BCCB-E4D5E809DB9C}">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As manager in social care resources are deployed to support both staff and clients.</a:t>
          </a:r>
        </a:p>
      </dsp:txBody>
      <dsp:txXfrm>
        <a:off x="608661" y="692298"/>
        <a:ext cx="4508047" cy="2799040"/>
      </dsp:txXfrm>
    </dsp:sp>
    <dsp:sp modelId="{52001248-C2E7-0D4E-8101-91B7DF4DA81E}">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FBAC17-29C4-C643-8F1D-76D314185645}">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ROLE AND RESPONSIBILITY OF MANAGERS IN RELATION TO EDI </a:t>
          </a:r>
        </a:p>
      </dsp:txBody>
      <dsp:txXfrm>
        <a:off x="6331365" y="692298"/>
        <a:ext cx="4508047" cy="27990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0A857-3B6F-9C4E-9EF1-CD2A52BAFF43}">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B5A2B3-C516-8E41-8736-EF26D1C3E63B}">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Identify data that could be collated in your organisation to monitor equality, diversity, inclusion</a:t>
          </a:r>
          <a:endParaRPr lang="en-US" sz="3600" kern="1200" dirty="0"/>
        </a:p>
      </dsp:txBody>
      <dsp:txXfrm>
        <a:off x="608661" y="692298"/>
        <a:ext cx="4508047" cy="2799040"/>
      </dsp:txXfrm>
    </dsp:sp>
    <dsp:sp modelId="{432A68D2-1D35-2143-92FB-56B958CD79BE}">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31811B-A21D-A541-996A-F00E68E52FE7}">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Identify ways to monitor and report equality, diversity, inclusion outcomes to stakeholders</a:t>
          </a:r>
          <a:endParaRPr lang="en-US" sz="3600" kern="1200" dirty="0"/>
        </a:p>
      </dsp:txBody>
      <dsp:txXfrm>
        <a:off x="6331365" y="692298"/>
        <a:ext cx="4508047" cy="27990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341F-8928-D24E-AB5D-52FA1FFCABD3}">
      <dsp:nvSpPr>
        <dsp:cNvPr id="0" name=""/>
        <dsp:cNvSpPr/>
      </dsp:nvSpPr>
      <dsp:spPr>
        <a:xfrm>
          <a:off x="2922" y="0"/>
          <a:ext cx="2318688" cy="273252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0774" tIns="330200" rIns="180774" bIns="330200" numCol="1" spcCol="1270" anchor="t" anchorCtr="0">
          <a:noAutofit/>
        </a:bodyPr>
        <a:lstStyle/>
        <a:p>
          <a:pPr marL="0" lvl="0" indent="0" algn="ctr" defTabSz="800100">
            <a:lnSpc>
              <a:spcPct val="90000"/>
            </a:lnSpc>
            <a:spcBef>
              <a:spcPct val="0"/>
            </a:spcBef>
            <a:spcAft>
              <a:spcPct val="35000"/>
            </a:spcAft>
            <a:buNone/>
          </a:pPr>
          <a:r>
            <a:rPr lang="en-US" sz="1800" b="0" i="0" kern="1200" baseline="0" dirty="0"/>
            <a:t>complain directly to the person or organisation</a:t>
          </a:r>
          <a:endParaRPr lang="en-US" sz="1800" kern="1200" dirty="0"/>
        </a:p>
      </dsp:txBody>
      <dsp:txXfrm>
        <a:off x="2922" y="1038359"/>
        <a:ext cx="2318688" cy="1639515"/>
      </dsp:txXfrm>
    </dsp:sp>
    <dsp:sp modelId="{01A7DA13-BB4C-3D41-B5DE-2279EFF552D2}">
      <dsp:nvSpPr>
        <dsp:cNvPr id="0" name=""/>
        <dsp:cNvSpPr/>
      </dsp:nvSpPr>
      <dsp:spPr>
        <a:xfrm>
          <a:off x="752388" y="273252"/>
          <a:ext cx="819757" cy="81975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912" tIns="12700" rIns="63912" bIns="12700" numCol="1" spcCol="1270" anchor="ctr" anchorCtr="0">
          <a:noAutofit/>
        </a:bodyPr>
        <a:lstStyle/>
        <a:p>
          <a:pPr marL="0" lvl="0" indent="0" algn="ctr" defTabSz="1733550">
            <a:lnSpc>
              <a:spcPct val="90000"/>
            </a:lnSpc>
            <a:spcBef>
              <a:spcPct val="0"/>
            </a:spcBef>
            <a:spcAft>
              <a:spcPct val="35000"/>
            </a:spcAft>
            <a:buNone/>
          </a:pPr>
          <a:r>
            <a:rPr lang="en-US" sz="3900" kern="1200" dirty="0"/>
            <a:t>1</a:t>
          </a:r>
        </a:p>
      </dsp:txBody>
      <dsp:txXfrm>
        <a:off x="872439" y="393303"/>
        <a:ext cx="579655" cy="579655"/>
      </dsp:txXfrm>
    </dsp:sp>
    <dsp:sp modelId="{6A6B57C5-54D1-3F43-AC6F-335FD89FB2C6}">
      <dsp:nvSpPr>
        <dsp:cNvPr id="0" name=""/>
        <dsp:cNvSpPr/>
      </dsp:nvSpPr>
      <dsp:spPr>
        <a:xfrm>
          <a:off x="2922" y="2732454"/>
          <a:ext cx="2318688"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2EC74F-C069-CD41-8A3D-4E69E6EEBF0F}">
      <dsp:nvSpPr>
        <dsp:cNvPr id="0" name=""/>
        <dsp:cNvSpPr/>
      </dsp:nvSpPr>
      <dsp:spPr>
        <a:xfrm>
          <a:off x="2553480" y="0"/>
          <a:ext cx="2318688" cy="273252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0774" tIns="330200" rIns="180774" bIns="330200" numCol="1" spcCol="1270" anchor="t" anchorCtr="0">
          <a:noAutofit/>
        </a:bodyPr>
        <a:lstStyle/>
        <a:p>
          <a:pPr marL="0" lvl="0" indent="0" algn="ctr" defTabSz="800100">
            <a:lnSpc>
              <a:spcPct val="90000"/>
            </a:lnSpc>
            <a:spcBef>
              <a:spcPct val="0"/>
            </a:spcBef>
            <a:spcAft>
              <a:spcPct val="35000"/>
            </a:spcAft>
            <a:buNone/>
          </a:pPr>
          <a:r>
            <a:rPr lang="en-US" sz="1800" b="0" i="0" kern="1200" baseline="0" dirty="0"/>
            <a:t>use someone else to help you sort it out (called ‘mediation’ or ‘alternative dispute resolution’)</a:t>
          </a:r>
          <a:endParaRPr lang="en-US" sz="1800" kern="1200" dirty="0"/>
        </a:p>
      </dsp:txBody>
      <dsp:txXfrm>
        <a:off x="2553480" y="1038359"/>
        <a:ext cx="2318688" cy="1639515"/>
      </dsp:txXfrm>
    </dsp:sp>
    <dsp:sp modelId="{6D137F81-0490-B84B-84E2-67887ABDE494}">
      <dsp:nvSpPr>
        <dsp:cNvPr id="0" name=""/>
        <dsp:cNvSpPr/>
      </dsp:nvSpPr>
      <dsp:spPr>
        <a:xfrm>
          <a:off x="3302946" y="273252"/>
          <a:ext cx="819757" cy="81975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912" tIns="12700" rIns="63912" bIns="12700" numCol="1" spcCol="1270" anchor="ctr" anchorCtr="0">
          <a:noAutofit/>
        </a:bodyPr>
        <a:lstStyle/>
        <a:p>
          <a:pPr marL="0" lvl="0" indent="0" algn="ctr" defTabSz="1733550">
            <a:lnSpc>
              <a:spcPct val="90000"/>
            </a:lnSpc>
            <a:spcBef>
              <a:spcPct val="0"/>
            </a:spcBef>
            <a:spcAft>
              <a:spcPct val="35000"/>
            </a:spcAft>
            <a:buNone/>
          </a:pPr>
          <a:r>
            <a:rPr lang="en-US" sz="3900" kern="1200" dirty="0"/>
            <a:t>2</a:t>
          </a:r>
        </a:p>
      </dsp:txBody>
      <dsp:txXfrm>
        <a:off x="3422997" y="393303"/>
        <a:ext cx="579655" cy="579655"/>
      </dsp:txXfrm>
    </dsp:sp>
    <dsp:sp modelId="{38BBC72C-81C5-EA43-B3F8-EC490CB724EB}">
      <dsp:nvSpPr>
        <dsp:cNvPr id="0" name=""/>
        <dsp:cNvSpPr/>
      </dsp:nvSpPr>
      <dsp:spPr>
        <a:xfrm>
          <a:off x="2553480" y="2732454"/>
          <a:ext cx="2318688"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332B36-8E57-1F46-AC74-FEDABA679AF6}">
      <dsp:nvSpPr>
        <dsp:cNvPr id="0" name=""/>
        <dsp:cNvSpPr/>
      </dsp:nvSpPr>
      <dsp:spPr>
        <a:xfrm>
          <a:off x="5104038" y="0"/>
          <a:ext cx="2318688" cy="273252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0774" tIns="330200" rIns="180774" bIns="330200" numCol="1" spcCol="1270" anchor="t" anchorCtr="0">
          <a:noAutofit/>
        </a:bodyPr>
        <a:lstStyle/>
        <a:p>
          <a:pPr marL="0" lvl="0" indent="0" algn="ctr" defTabSz="800100">
            <a:lnSpc>
              <a:spcPct val="90000"/>
            </a:lnSpc>
            <a:spcBef>
              <a:spcPct val="0"/>
            </a:spcBef>
            <a:spcAft>
              <a:spcPct val="35000"/>
            </a:spcAft>
            <a:buNone/>
          </a:pPr>
          <a:r>
            <a:rPr lang="en-US" sz="1800" b="0" i="0" kern="1200" baseline="0" dirty="0"/>
            <a:t>make a claim in a court or tribunal</a:t>
          </a:r>
          <a:endParaRPr lang="en-US" sz="1800" kern="1200" dirty="0"/>
        </a:p>
      </dsp:txBody>
      <dsp:txXfrm>
        <a:off x="5104038" y="1038359"/>
        <a:ext cx="2318688" cy="1639515"/>
      </dsp:txXfrm>
    </dsp:sp>
    <dsp:sp modelId="{3E88C98A-4A36-A54D-AB46-3F0F3844A959}">
      <dsp:nvSpPr>
        <dsp:cNvPr id="0" name=""/>
        <dsp:cNvSpPr/>
      </dsp:nvSpPr>
      <dsp:spPr>
        <a:xfrm>
          <a:off x="5853504" y="273252"/>
          <a:ext cx="819757" cy="81975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912" tIns="12700" rIns="63912" bIns="12700" numCol="1" spcCol="1270" anchor="ctr" anchorCtr="0">
          <a:noAutofit/>
        </a:bodyPr>
        <a:lstStyle/>
        <a:p>
          <a:pPr marL="0" lvl="0" indent="0" algn="ctr" defTabSz="1733550">
            <a:lnSpc>
              <a:spcPct val="90000"/>
            </a:lnSpc>
            <a:spcBef>
              <a:spcPct val="0"/>
            </a:spcBef>
            <a:spcAft>
              <a:spcPct val="35000"/>
            </a:spcAft>
            <a:buNone/>
          </a:pPr>
          <a:r>
            <a:rPr lang="en-US" sz="3900" kern="1200" dirty="0"/>
            <a:t>3</a:t>
          </a:r>
        </a:p>
      </dsp:txBody>
      <dsp:txXfrm>
        <a:off x="5973555" y="393303"/>
        <a:ext cx="579655" cy="579655"/>
      </dsp:txXfrm>
    </dsp:sp>
    <dsp:sp modelId="{9E6F8AF3-DF43-C74A-90EA-FB8176975493}">
      <dsp:nvSpPr>
        <dsp:cNvPr id="0" name=""/>
        <dsp:cNvSpPr/>
      </dsp:nvSpPr>
      <dsp:spPr>
        <a:xfrm>
          <a:off x="5104038" y="2732454"/>
          <a:ext cx="2318688"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ADF36E-EC01-A649-9ED4-53826EE133DB}">
      <dsp:nvSpPr>
        <dsp:cNvPr id="0" name=""/>
        <dsp:cNvSpPr/>
      </dsp:nvSpPr>
      <dsp:spPr>
        <a:xfrm>
          <a:off x="7654596" y="0"/>
          <a:ext cx="2318688" cy="273252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0774" tIns="330200" rIns="180774" bIns="330200" numCol="1" spcCol="1270" anchor="t" anchorCtr="0">
          <a:noAutofit/>
        </a:bodyPr>
        <a:lstStyle/>
        <a:p>
          <a:pPr marL="0" lvl="0" indent="0" algn="ctr" defTabSz="800100">
            <a:lnSpc>
              <a:spcPct val="90000"/>
            </a:lnSpc>
            <a:spcBef>
              <a:spcPct val="0"/>
            </a:spcBef>
            <a:spcAft>
              <a:spcPct val="35000"/>
            </a:spcAft>
            <a:buNone/>
          </a:pPr>
          <a:r>
            <a:rPr lang="en-US" sz="1800" b="0" i="0" kern="1200" baseline="0" dirty="0"/>
            <a:t>Contact the </a:t>
          </a:r>
          <a:r>
            <a:rPr lang="en-US" sz="1800" b="0" i="0" kern="1200" baseline="0" dirty="0">
              <a:hlinkClick xmlns:r="http://schemas.openxmlformats.org/officeDocument/2006/relationships" r:id="rId1"/>
            </a:rPr>
            <a:t>Equality Advisory Support Service</a:t>
          </a:r>
          <a:r>
            <a:rPr lang="en-US" sz="1800" b="0" i="0" kern="1200" baseline="0" dirty="0"/>
            <a:t> for help and advice.</a:t>
          </a:r>
          <a:endParaRPr lang="en-US" sz="1800" kern="1200" dirty="0"/>
        </a:p>
      </dsp:txBody>
      <dsp:txXfrm>
        <a:off x="7654596" y="1038359"/>
        <a:ext cx="2318688" cy="1639515"/>
      </dsp:txXfrm>
    </dsp:sp>
    <dsp:sp modelId="{7DDE693D-F840-5E42-A693-791737B64852}">
      <dsp:nvSpPr>
        <dsp:cNvPr id="0" name=""/>
        <dsp:cNvSpPr/>
      </dsp:nvSpPr>
      <dsp:spPr>
        <a:xfrm>
          <a:off x="8404061" y="273252"/>
          <a:ext cx="819757" cy="81975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912" tIns="12700" rIns="63912" bIns="12700" numCol="1" spcCol="1270" anchor="ctr" anchorCtr="0">
          <a:noAutofit/>
        </a:bodyPr>
        <a:lstStyle/>
        <a:p>
          <a:pPr marL="0" lvl="0" indent="0" algn="ctr" defTabSz="1733550">
            <a:lnSpc>
              <a:spcPct val="90000"/>
            </a:lnSpc>
            <a:spcBef>
              <a:spcPct val="0"/>
            </a:spcBef>
            <a:spcAft>
              <a:spcPct val="35000"/>
            </a:spcAft>
            <a:buNone/>
          </a:pPr>
          <a:r>
            <a:rPr lang="en-US" sz="3900" kern="1200" dirty="0"/>
            <a:t>4</a:t>
          </a:r>
        </a:p>
      </dsp:txBody>
      <dsp:txXfrm>
        <a:off x="8524112" y="393303"/>
        <a:ext cx="579655" cy="579655"/>
      </dsp:txXfrm>
    </dsp:sp>
    <dsp:sp modelId="{BBE2E076-5C91-0E49-B7EB-2B0CA6AB2E2E}">
      <dsp:nvSpPr>
        <dsp:cNvPr id="0" name=""/>
        <dsp:cNvSpPr/>
      </dsp:nvSpPr>
      <dsp:spPr>
        <a:xfrm>
          <a:off x="7654596" y="2732454"/>
          <a:ext cx="2318688"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4AC4E-0857-40BB-8B32-D8809A012D8D}">
      <dsp:nvSpPr>
        <dsp:cNvPr id="0" name=""/>
        <dsp:cNvSpPr/>
      </dsp:nvSpPr>
      <dsp:spPr>
        <a:xfrm>
          <a:off x="0" y="2700"/>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A7232C-5B5D-4F44-AFE3-DF24A5E5D1FD}">
      <dsp:nvSpPr>
        <dsp:cNvPr id="0" name=""/>
        <dsp:cNvSpPr/>
      </dsp:nvSpPr>
      <dsp:spPr>
        <a:xfrm>
          <a:off x="0" y="2700"/>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GB" sz="3700" kern="1200" dirty="0"/>
            <a:t>What does Equality, Diversity and Inclusion look like in place of work? </a:t>
          </a:r>
          <a:endParaRPr lang="en-US" sz="3700" kern="1200" dirty="0"/>
        </a:p>
      </dsp:txBody>
      <dsp:txXfrm>
        <a:off x="0" y="2700"/>
        <a:ext cx="6291714" cy="1841777"/>
      </dsp:txXfrm>
    </dsp:sp>
    <dsp:sp modelId="{72D7A348-B791-4BDC-8BCA-D3743673B052}">
      <dsp:nvSpPr>
        <dsp:cNvPr id="0" name=""/>
        <dsp:cNvSpPr/>
      </dsp:nvSpPr>
      <dsp:spPr>
        <a:xfrm>
          <a:off x="0" y="1844478"/>
          <a:ext cx="6291714"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8A2BAA-4416-425A-92C7-9D49724D1DD4}">
      <dsp:nvSpPr>
        <dsp:cNvPr id="0" name=""/>
        <dsp:cNvSpPr/>
      </dsp:nvSpPr>
      <dsp:spPr>
        <a:xfrm>
          <a:off x="0" y="1844478"/>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GB" sz="3700" kern="1200"/>
            <a:t>How do you practically deliver Equality, Diversity and Inclusion? </a:t>
          </a:r>
          <a:endParaRPr lang="en-US" sz="3700" kern="1200"/>
        </a:p>
      </dsp:txBody>
      <dsp:txXfrm>
        <a:off x="0" y="1844478"/>
        <a:ext cx="6291714" cy="1841777"/>
      </dsp:txXfrm>
    </dsp:sp>
    <dsp:sp modelId="{F0BCBA95-E393-452F-9830-C8640E3D2F29}">
      <dsp:nvSpPr>
        <dsp:cNvPr id="0" name=""/>
        <dsp:cNvSpPr/>
      </dsp:nvSpPr>
      <dsp:spPr>
        <a:xfrm>
          <a:off x="0" y="3686256"/>
          <a:ext cx="6291714"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BCBF12-C98F-4FF3-B01C-57D5EB5C3B7E}">
      <dsp:nvSpPr>
        <dsp:cNvPr id="0" name=""/>
        <dsp:cNvSpPr/>
      </dsp:nvSpPr>
      <dsp:spPr>
        <a:xfrm>
          <a:off x="0" y="3686256"/>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GB" sz="3700" kern="1200" dirty="0"/>
            <a:t>Give examples of how you do?</a:t>
          </a:r>
          <a:endParaRPr lang="en-US" sz="3700" kern="1200" dirty="0"/>
        </a:p>
      </dsp:txBody>
      <dsp:txXfrm>
        <a:off x="0" y="3686256"/>
        <a:ext cx="6291714" cy="1841777"/>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6BADFE-1F88-3C41-B946-8E9B864C0CB9}" type="datetimeFigureOut">
              <a:rPr lang="en-US" smtClean="0"/>
              <a:t>11/8/23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38BEB0-D28F-F841-880A-5E28CA4603A2}" type="slidenum">
              <a:rPr lang="en-US" smtClean="0"/>
              <a:t>‹#›</a:t>
            </a:fld>
            <a:endParaRPr lang="en-US"/>
          </a:p>
        </p:txBody>
      </p:sp>
    </p:spTree>
    <p:extLst>
      <p:ext uri="{BB962C8B-B14F-4D97-AF65-F5344CB8AC3E}">
        <p14:creationId xmlns:p14="http://schemas.microsoft.com/office/powerpoint/2010/main" val="3104863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kern="1200" dirty="0">
                <a:solidFill>
                  <a:schemeClr val="tx1"/>
                </a:solidFill>
                <a:effectLst/>
                <a:latin typeface="+mn-lt"/>
                <a:ea typeface="+mn-ea"/>
                <a:cs typeface="+mn-cs"/>
              </a:rPr>
              <a:t>With issues around staff shortages retention and recruitment presently in the sector after almost 2 years from the start of the pandemic, the topic of inclusion couldn't be more timely  </a:t>
            </a:r>
          </a:p>
          <a:p>
            <a:pPr fontAlgn="base"/>
            <a:r>
              <a:rPr lang="en-GB" sz="1200" b="0" i="0" kern="1200" dirty="0">
                <a:solidFill>
                  <a:schemeClr val="tx1"/>
                </a:solidFill>
                <a:effectLst/>
                <a:latin typeface="+mn-lt"/>
                <a:ea typeface="+mn-ea"/>
                <a:cs typeface="+mn-cs"/>
              </a:rPr>
              <a:t>We all want a workplace which is happy, </a:t>
            </a:r>
          </a:p>
          <a:p>
            <a:pPr fontAlgn="base"/>
            <a:r>
              <a:rPr lang="en-GB" sz="1200" b="0" i="0" kern="1200" dirty="0">
                <a:solidFill>
                  <a:schemeClr val="tx1"/>
                </a:solidFill>
                <a:effectLst/>
                <a:latin typeface="+mn-lt"/>
                <a:ea typeface="+mn-ea"/>
                <a:cs typeface="+mn-cs"/>
              </a:rPr>
              <a:t>successful, motivated, no concerns  such as bullying, harassment and discrimination</a:t>
            </a:r>
          </a:p>
          <a:p>
            <a:pPr fontAlgn="base"/>
            <a:r>
              <a:rPr lang="en-GB" sz="1200" b="0" i="0" kern="1200" dirty="0">
                <a:solidFill>
                  <a:schemeClr val="tx1"/>
                </a:solidFill>
                <a:effectLst/>
                <a:latin typeface="+mn-lt"/>
                <a:ea typeface="+mn-ea"/>
                <a:cs typeface="+mn-cs"/>
              </a:rPr>
              <a:t>Well have you ever thought how a happy and an inclusive workforce can help </a:t>
            </a:r>
          </a:p>
          <a:p>
            <a:endParaRPr lang="en-US" dirty="0"/>
          </a:p>
        </p:txBody>
      </p:sp>
      <p:sp>
        <p:nvSpPr>
          <p:cNvPr id="4" name="Slide Number Placeholder 3"/>
          <p:cNvSpPr>
            <a:spLocks noGrp="1"/>
          </p:cNvSpPr>
          <p:nvPr>
            <p:ph type="sldNum" sz="quarter" idx="5"/>
          </p:nvPr>
        </p:nvSpPr>
        <p:spPr/>
        <p:txBody>
          <a:bodyPr/>
          <a:lstStyle/>
          <a:p>
            <a:fld id="{06C296CD-3091-BA4D-9644-E288EC401DEA}" type="slidenum">
              <a:rPr lang="en-US" smtClean="0"/>
              <a:t>1</a:t>
            </a:fld>
            <a:endParaRPr lang="en-US"/>
          </a:p>
        </p:txBody>
      </p:sp>
    </p:spTree>
    <p:extLst>
      <p:ext uri="{BB962C8B-B14F-4D97-AF65-F5344CB8AC3E}">
        <p14:creationId xmlns:p14="http://schemas.microsoft.com/office/powerpoint/2010/main" val="418357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Many people may have left room after the first two steps but let’s act upon what we have learnt and put it into action. It always great to talk about it but we all can make a difference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putting what we have learnt into practise</a:t>
            </a:r>
            <a:r>
              <a:rPr lang="en-GB" sz="1200" b="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put things like asking how you pronounce someone’s name or ask what they liked to be called is a way of making someone be made to feel inclusive</a:t>
            </a:r>
            <a:r>
              <a:rPr lang="en-GB"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C296CD-3091-BA4D-9644-E288EC401D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1314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A145AB-7621-4CDE-AC82-27DAA133C85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95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A145AB-7621-4CDE-AC82-27DAA133C85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8424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A8CF7-CAA6-514D-2D8A-22F195D5DA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D1311AC-8146-1582-17F9-B654D292D6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DF5C70B-32F5-420F-CCA2-AC50553C7A66}"/>
              </a:ext>
            </a:extLst>
          </p:cNvPr>
          <p:cNvSpPr>
            <a:spLocks noGrp="1"/>
          </p:cNvSpPr>
          <p:nvPr>
            <p:ph type="dt" sz="half" idx="10"/>
          </p:nvPr>
        </p:nvSpPr>
        <p:spPr/>
        <p:txBody>
          <a:bodyPr/>
          <a:lstStyle/>
          <a:p>
            <a:fld id="{07D60B36-09EA-4BDB-B846-8907FA02A6ED}" type="datetimeFigureOut">
              <a:rPr lang="en-GB" smtClean="0"/>
              <a:t>08/11/2023</a:t>
            </a:fld>
            <a:endParaRPr lang="en-GB"/>
          </a:p>
        </p:txBody>
      </p:sp>
      <p:sp>
        <p:nvSpPr>
          <p:cNvPr id="5" name="Footer Placeholder 4">
            <a:extLst>
              <a:ext uri="{FF2B5EF4-FFF2-40B4-BE49-F238E27FC236}">
                <a16:creationId xmlns:a16="http://schemas.microsoft.com/office/drawing/2014/main" id="{E5BB68C9-2168-1DDF-50D7-581A5C7DE4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32AB21-1446-9262-92A0-7926C4344660}"/>
              </a:ext>
            </a:extLst>
          </p:cNvPr>
          <p:cNvSpPr>
            <a:spLocks noGrp="1"/>
          </p:cNvSpPr>
          <p:nvPr>
            <p:ph type="sldNum" sz="quarter" idx="12"/>
          </p:nvPr>
        </p:nvSpPr>
        <p:spPr/>
        <p:txBody>
          <a:bodyPr/>
          <a:lstStyle/>
          <a:p>
            <a:fld id="{31AF472C-8341-41A5-AF4E-D025F7781ADC}" type="slidenum">
              <a:rPr lang="en-GB" smtClean="0"/>
              <a:t>‹#›</a:t>
            </a:fld>
            <a:endParaRPr lang="en-GB"/>
          </a:p>
        </p:txBody>
      </p:sp>
    </p:spTree>
    <p:extLst>
      <p:ext uri="{BB962C8B-B14F-4D97-AF65-F5344CB8AC3E}">
        <p14:creationId xmlns:p14="http://schemas.microsoft.com/office/powerpoint/2010/main" val="983611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209AE-B7FD-98D8-52AD-46BBF2B6D42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38BE33-21E0-6418-E6C8-F2FC4253BE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1BABF8-B4BC-326C-84F7-1B385823ADA3}"/>
              </a:ext>
            </a:extLst>
          </p:cNvPr>
          <p:cNvSpPr>
            <a:spLocks noGrp="1"/>
          </p:cNvSpPr>
          <p:nvPr>
            <p:ph type="dt" sz="half" idx="10"/>
          </p:nvPr>
        </p:nvSpPr>
        <p:spPr/>
        <p:txBody>
          <a:bodyPr/>
          <a:lstStyle/>
          <a:p>
            <a:fld id="{07D60B36-09EA-4BDB-B846-8907FA02A6ED}" type="datetimeFigureOut">
              <a:rPr lang="en-GB" smtClean="0"/>
              <a:t>08/11/2023</a:t>
            </a:fld>
            <a:endParaRPr lang="en-GB"/>
          </a:p>
        </p:txBody>
      </p:sp>
      <p:sp>
        <p:nvSpPr>
          <p:cNvPr id="5" name="Footer Placeholder 4">
            <a:extLst>
              <a:ext uri="{FF2B5EF4-FFF2-40B4-BE49-F238E27FC236}">
                <a16:creationId xmlns:a16="http://schemas.microsoft.com/office/drawing/2014/main" id="{1A5ACD1D-1FA2-6F09-D583-BE3C87820B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064B6D-5949-F2AA-C01B-D54998E17E64}"/>
              </a:ext>
            </a:extLst>
          </p:cNvPr>
          <p:cNvSpPr>
            <a:spLocks noGrp="1"/>
          </p:cNvSpPr>
          <p:nvPr>
            <p:ph type="sldNum" sz="quarter" idx="12"/>
          </p:nvPr>
        </p:nvSpPr>
        <p:spPr/>
        <p:txBody>
          <a:bodyPr/>
          <a:lstStyle/>
          <a:p>
            <a:fld id="{31AF472C-8341-41A5-AF4E-D025F7781ADC}" type="slidenum">
              <a:rPr lang="en-GB" smtClean="0"/>
              <a:t>‹#›</a:t>
            </a:fld>
            <a:endParaRPr lang="en-GB"/>
          </a:p>
        </p:txBody>
      </p:sp>
    </p:spTree>
    <p:extLst>
      <p:ext uri="{BB962C8B-B14F-4D97-AF65-F5344CB8AC3E}">
        <p14:creationId xmlns:p14="http://schemas.microsoft.com/office/powerpoint/2010/main" val="2635484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4D2840-62AB-13D4-36F1-09388B8A4F9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126EAA5-7064-CD25-CAC0-CBE8A349B0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57BC4E-AAE0-F6F3-DA40-E5675538B8F5}"/>
              </a:ext>
            </a:extLst>
          </p:cNvPr>
          <p:cNvSpPr>
            <a:spLocks noGrp="1"/>
          </p:cNvSpPr>
          <p:nvPr>
            <p:ph type="dt" sz="half" idx="10"/>
          </p:nvPr>
        </p:nvSpPr>
        <p:spPr/>
        <p:txBody>
          <a:bodyPr/>
          <a:lstStyle/>
          <a:p>
            <a:fld id="{07D60B36-09EA-4BDB-B846-8907FA02A6ED}" type="datetimeFigureOut">
              <a:rPr lang="en-GB" smtClean="0"/>
              <a:t>08/11/2023</a:t>
            </a:fld>
            <a:endParaRPr lang="en-GB"/>
          </a:p>
        </p:txBody>
      </p:sp>
      <p:sp>
        <p:nvSpPr>
          <p:cNvPr id="5" name="Footer Placeholder 4">
            <a:extLst>
              <a:ext uri="{FF2B5EF4-FFF2-40B4-BE49-F238E27FC236}">
                <a16:creationId xmlns:a16="http://schemas.microsoft.com/office/drawing/2014/main" id="{3237D6DE-BE07-3111-4D81-BE6F50BF58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12CB2B-1070-F750-D798-BC0DF8D7B69D}"/>
              </a:ext>
            </a:extLst>
          </p:cNvPr>
          <p:cNvSpPr>
            <a:spLocks noGrp="1"/>
          </p:cNvSpPr>
          <p:nvPr>
            <p:ph type="sldNum" sz="quarter" idx="12"/>
          </p:nvPr>
        </p:nvSpPr>
        <p:spPr/>
        <p:txBody>
          <a:bodyPr/>
          <a:lstStyle/>
          <a:p>
            <a:fld id="{31AF472C-8341-41A5-AF4E-D025F7781ADC}" type="slidenum">
              <a:rPr lang="en-GB" smtClean="0"/>
              <a:t>‹#›</a:t>
            </a:fld>
            <a:endParaRPr lang="en-GB"/>
          </a:p>
        </p:txBody>
      </p:sp>
    </p:spTree>
    <p:extLst>
      <p:ext uri="{BB962C8B-B14F-4D97-AF65-F5344CB8AC3E}">
        <p14:creationId xmlns:p14="http://schemas.microsoft.com/office/powerpoint/2010/main" val="1548647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E2CA4-0600-4752-A205-AC8EB924EA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F17B92E-ECF6-4F59-A702-AC64A706F0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41C0097-EC86-481B-A301-599D1E85290D}"/>
              </a:ext>
            </a:extLst>
          </p:cNvPr>
          <p:cNvSpPr>
            <a:spLocks noGrp="1"/>
          </p:cNvSpPr>
          <p:nvPr>
            <p:ph type="dt" sz="half" idx="10"/>
          </p:nvPr>
        </p:nvSpPr>
        <p:spPr/>
        <p:txBody>
          <a:bodyPr/>
          <a:lstStyle/>
          <a:p>
            <a:fld id="{24819C31-B89C-43F2-98A0-B15E88F8BA10}" type="datetimeFigureOut">
              <a:rPr lang="en-GB" smtClean="0"/>
              <a:t>08/11/2023</a:t>
            </a:fld>
            <a:endParaRPr lang="en-GB"/>
          </a:p>
        </p:txBody>
      </p:sp>
      <p:sp>
        <p:nvSpPr>
          <p:cNvPr id="5" name="Footer Placeholder 4">
            <a:extLst>
              <a:ext uri="{FF2B5EF4-FFF2-40B4-BE49-F238E27FC236}">
                <a16:creationId xmlns:a16="http://schemas.microsoft.com/office/drawing/2014/main" id="{BC4621D3-32C8-45C0-AD12-5956EC798C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E6B443-6F0F-4C33-BC4E-FA3E5B3C5A5B}"/>
              </a:ext>
            </a:extLst>
          </p:cNvPr>
          <p:cNvSpPr>
            <a:spLocks noGrp="1"/>
          </p:cNvSpPr>
          <p:nvPr>
            <p:ph type="sldNum" sz="quarter" idx="12"/>
          </p:nvPr>
        </p:nvSpPr>
        <p:spPr/>
        <p:txBody>
          <a:bodyPr/>
          <a:lstStyle/>
          <a:p>
            <a:fld id="{700F596C-8C23-4493-B4FE-F03666355338}" type="slidenum">
              <a:rPr lang="en-GB" smtClean="0"/>
              <a:t>‹#›</a:t>
            </a:fld>
            <a:endParaRPr lang="en-GB"/>
          </a:p>
        </p:txBody>
      </p:sp>
    </p:spTree>
    <p:extLst>
      <p:ext uri="{BB962C8B-B14F-4D97-AF65-F5344CB8AC3E}">
        <p14:creationId xmlns:p14="http://schemas.microsoft.com/office/powerpoint/2010/main" val="1045488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5B9E8-12B4-4CD3-A4E0-58C853E74E2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1B93659-A2FE-443D-B223-A6DFF3EB880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D43A63-B774-4393-B22C-BE04FECB2C0A}"/>
              </a:ext>
            </a:extLst>
          </p:cNvPr>
          <p:cNvSpPr>
            <a:spLocks noGrp="1"/>
          </p:cNvSpPr>
          <p:nvPr>
            <p:ph type="dt" sz="half" idx="10"/>
          </p:nvPr>
        </p:nvSpPr>
        <p:spPr/>
        <p:txBody>
          <a:bodyPr/>
          <a:lstStyle/>
          <a:p>
            <a:fld id="{24819C31-B89C-43F2-98A0-B15E88F8BA10}" type="datetimeFigureOut">
              <a:rPr lang="en-GB" smtClean="0"/>
              <a:t>08/11/2023</a:t>
            </a:fld>
            <a:endParaRPr lang="en-GB"/>
          </a:p>
        </p:txBody>
      </p:sp>
      <p:sp>
        <p:nvSpPr>
          <p:cNvPr id="5" name="Footer Placeholder 4">
            <a:extLst>
              <a:ext uri="{FF2B5EF4-FFF2-40B4-BE49-F238E27FC236}">
                <a16:creationId xmlns:a16="http://schemas.microsoft.com/office/drawing/2014/main" id="{A1DDB460-2F54-44B6-99F1-59DBA8F32E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E314D9-5140-49AE-BE40-9FE33748D9C2}"/>
              </a:ext>
            </a:extLst>
          </p:cNvPr>
          <p:cNvSpPr>
            <a:spLocks noGrp="1"/>
          </p:cNvSpPr>
          <p:nvPr>
            <p:ph type="sldNum" sz="quarter" idx="12"/>
          </p:nvPr>
        </p:nvSpPr>
        <p:spPr/>
        <p:txBody>
          <a:bodyPr/>
          <a:lstStyle/>
          <a:p>
            <a:fld id="{700F596C-8C23-4493-B4FE-F03666355338}" type="slidenum">
              <a:rPr lang="en-GB" smtClean="0"/>
              <a:t>‹#›</a:t>
            </a:fld>
            <a:endParaRPr lang="en-GB"/>
          </a:p>
        </p:txBody>
      </p:sp>
    </p:spTree>
    <p:extLst>
      <p:ext uri="{BB962C8B-B14F-4D97-AF65-F5344CB8AC3E}">
        <p14:creationId xmlns:p14="http://schemas.microsoft.com/office/powerpoint/2010/main" val="1932270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33C99-753A-409B-8740-1E7DD6E567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EA79B53-CF51-4ADA-A3CF-7AB55F0760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1A80F3A-BFED-42B8-B688-8F73B7385884}"/>
              </a:ext>
            </a:extLst>
          </p:cNvPr>
          <p:cNvSpPr>
            <a:spLocks noGrp="1"/>
          </p:cNvSpPr>
          <p:nvPr>
            <p:ph type="dt" sz="half" idx="10"/>
          </p:nvPr>
        </p:nvSpPr>
        <p:spPr/>
        <p:txBody>
          <a:bodyPr/>
          <a:lstStyle/>
          <a:p>
            <a:fld id="{24819C31-B89C-43F2-98A0-B15E88F8BA10}" type="datetimeFigureOut">
              <a:rPr lang="en-GB" smtClean="0"/>
              <a:t>08/11/2023</a:t>
            </a:fld>
            <a:endParaRPr lang="en-GB"/>
          </a:p>
        </p:txBody>
      </p:sp>
      <p:sp>
        <p:nvSpPr>
          <p:cNvPr id="5" name="Footer Placeholder 4">
            <a:extLst>
              <a:ext uri="{FF2B5EF4-FFF2-40B4-BE49-F238E27FC236}">
                <a16:creationId xmlns:a16="http://schemas.microsoft.com/office/drawing/2014/main" id="{75FA5BE7-12A7-4515-9ED1-0C0D2D8600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948280-785E-48DA-BFBC-6C0B6E77F31E}"/>
              </a:ext>
            </a:extLst>
          </p:cNvPr>
          <p:cNvSpPr>
            <a:spLocks noGrp="1"/>
          </p:cNvSpPr>
          <p:nvPr>
            <p:ph type="sldNum" sz="quarter" idx="12"/>
          </p:nvPr>
        </p:nvSpPr>
        <p:spPr/>
        <p:txBody>
          <a:bodyPr/>
          <a:lstStyle/>
          <a:p>
            <a:fld id="{700F596C-8C23-4493-B4FE-F03666355338}" type="slidenum">
              <a:rPr lang="en-GB" smtClean="0"/>
              <a:t>‹#›</a:t>
            </a:fld>
            <a:endParaRPr lang="en-GB"/>
          </a:p>
        </p:txBody>
      </p:sp>
    </p:spTree>
    <p:extLst>
      <p:ext uri="{BB962C8B-B14F-4D97-AF65-F5344CB8AC3E}">
        <p14:creationId xmlns:p14="http://schemas.microsoft.com/office/powerpoint/2010/main" val="131256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DEACD-5BC5-4DA4-AAFF-70120D5F3A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D7BF176-252B-4388-A6CD-B6D175651DC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0E061F9-BE97-4BC6-8D4B-94B6F8BD41C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F0F0989-40DC-4DE1-AF17-A4030DE78C5F}"/>
              </a:ext>
            </a:extLst>
          </p:cNvPr>
          <p:cNvSpPr>
            <a:spLocks noGrp="1"/>
          </p:cNvSpPr>
          <p:nvPr>
            <p:ph type="dt" sz="half" idx="10"/>
          </p:nvPr>
        </p:nvSpPr>
        <p:spPr/>
        <p:txBody>
          <a:bodyPr/>
          <a:lstStyle/>
          <a:p>
            <a:fld id="{24819C31-B89C-43F2-98A0-B15E88F8BA10}" type="datetimeFigureOut">
              <a:rPr lang="en-GB" smtClean="0"/>
              <a:t>08/11/2023</a:t>
            </a:fld>
            <a:endParaRPr lang="en-GB"/>
          </a:p>
        </p:txBody>
      </p:sp>
      <p:sp>
        <p:nvSpPr>
          <p:cNvPr id="6" name="Footer Placeholder 5">
            <a:extLst>
              <a:ext uri="{FF2B5EF4-FFF2-40B4-BE49-F238E27FC236}">
                <a16:creationId xmlns:a16="http://schemas.microsoft.com/office/drawing/2014/main" id="{2692B3D6-7F3A-4C0E-A91D-000C44B15A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04D97D6-DFF7-4765-A9CA-225B02A693E4}"/>
              </a:ext>
            </a:extLst>
          </p:cNvPr>
          <p:cNvSpPr>
            <a:spLocks noGrp="1"/>
          </p:cNvSpPr>
          <p:nvPr>
            <p:ph type="sldNum" sz="quarter" idx="12"/>
          </p:nvPr>
        </p:nvSpPr>
        <p:spPr/>
        <p:txBody>
          <a:bodyPr/>
          <a:lstStyle/>
          <a:p>
            <a:fld id="{700F596C-8C23-4493-B4FE-F03666355338}" type="slidenum">
              <a:rPr lang="en-GB" smtClean="0"/>
              <a:t>‹#›</a:t>
            </a:fld>
            <a:endParaRPr lang="en-GB"/>
          </a:p>
        </p:txBody>
      </p:sp>
    </p:spTree>
    <p:extLst>
      <p:ext uri="{BB962C8B-B14F-4D97-AF65-F5344CB8AC3E}">
        <p14:creationId xmlns:p14="http://schemas.microsoft.com/office/powerpoint/2010/main" val="50626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B2979-0F17-4EB3-AD2B-2CB30235A91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E4EC215-785C-4AC4-9986-68DB9FBEC9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2435184-8D3D-401E-9BB8-DDDE01DDB24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6136550-5011-4BD8-AB06-1A0266FF1B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76B1D2-E46E-474A-BE82-EECF4DAF9ED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A645662-BA9E-4D4E-8283-10F1F46C95CD}"/>
              </a:ext>
            </a:extLst>
          </p:cNvPr>
          <p:cNvSpPr>
            <a:spLocks noGrp="1"/>
          </p:cNvSpPr>
          <p:nvPr>
            <p:ph type="dt" sz="half" idx="10"/>
          </p:nvPr>
        </p:nvSpPr>
        <p:spPr/>
        <p:txBody>
          <a:bodyPr/>
          <a:lstStyle/>
          <a:p>
            <a:fld id="{24819C31-B89C-43F2-98A0-B15E88F8BA10}" type="datetimeFigureOut">
              <a:rPr lang="en-GB" smtClean="0"/>
              <a:t>08/11/2023</a:t>
            </a:fld>
            <a:endParaRPr lang="en-GB"/>
          </a:p>
        </p:txBody>
      </p:sp>
      <p:sp>
        <p:nvSpPr>
          <p:cNvPr id="8" name="Footer Placeholder 7">
            <a:extLst>
              <a:ext uri="{FF2B5EF4-FFF2-40B4-BE49-F238E27FC236}">
                <a16:creationId xmlns:a16="http://schemas.microsoft.com/office/drawing/2014/main" id="{5EA1D0A5-CAEA-4F17-9F91-4C3583351A8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4996C7-CD1D-4D00-BA2A-AC99FD5404F2}"/>
              </a:ext>
            </a:extLst>
          </p:cNvPr>
          <p:cNvSpPr>
            <a:spLocks noGrp="1"/>
          </p:cNvSpPr>
          <p:nvPr>
            <p:ph type="sldNum" sz="quarter" idx="12"/>
          </p:nvPr>
        </p:nvSpPr>
        <p:spPr/>
        <p:txBody>
          <a:bodyPr/>
          <a:lstStyle/>
          <a:p>
            <a:fld id="{700F596C-8C23-4493-B4FE-F03666355338}" type="slidenum">
              <a:rPr lang="en-GB" smtClean="0"/>
              <a:t>‹#›</a:t>
            </a:fld>
            <a:endParaRPr lang="en-GB"/>
          </a:p>
        </p:txBody>
      </p:sp>
    </p:spTree>
    <p:extLst>
      <p:ext uri="{BB962C8B-B14F-4D97-AF65-F5344CB8AC3E}">
        <p14:creationId xmlns:p14="http://schemas.microsoft.com/office/powerpoint/2010/main" val="3281551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8E31E-BD56-400B-8672-656F5EEBA91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55C9BD5-5D78-4034-9CF4-4C1CB5A21467}"/>
              </a:ext>
            </a:extLst>
          </p:cNvPr>
          <p:cNvSpPr>
            <a:spLocks noGrp="1"/>
          </p:cNvSpPr>
          <p:nvPr>
            <p:ph type="dt" sz="half" idx="10"/>
          </p:nvPr>
        </p:nvSpPr>
        <p:spPr/>
        <p:txBody>
          <a:bodyPr/>
          <a:lstStyle/>
          <a:p>
            <a:fld id="{24819C31-B89C-43F2-98A0-B15E88F8BA10}" type="datetimeFigureOut">
              <a:rPr lang="en-GB" smtClean="0"/>
              <a:t>08/11/2023</a:t>
            </a:fld>
            <a:endParaRPr lang="en-GB"/>
          </a:p>
        </p:txBody>
      </p:sp>
      <p:sp>
        <p:nvSpPr>
          <p:cNvPr id="4" name="Footer Placeholder 3">
            <a:extLst>
              <a:ext uri="{FF2B5EF4-FFF2-40B4-BE49-F238E27FC236}">
                <a16:creationId xmlns:a16="http://schemas.microsoft.com/office/drawing/2014/main" id="{E3755999-C0EA-4D3A-A300-0DE6B25FE0F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FD9EDB6-0C6F-4A2E-B55E-76F779701E70}"/>
              </a:ext>
            </a:extLst>
          </p:cNvPr>
          <p:cNvSpPr>
            <a:spLocks noGrp="1"/>
          </p:cNvSpPr>
          <p:nvPr>
            <p:ph type="sldNum" sz="quarter" idx="12"/>
          </p:nvPr>
        </p:nvSpPr>
        <p:spPr/>
        <p:txBody>
          <a:bodyPr/>
          <a:lstStyle/>
          <a:p>
            <a:fld id="{700F596C-8C23-4493-B4FE-F03666355338}" type="slidenum">
              <a:rPr lang="en-GB" smtClean="0"/>
              <a:t>‹#›</a:t>
            </a:fld>
            <a:endParaRPr lang="en-GB"/>
          </a:p>
        </p:txBody>
      </p:sp>
    </p:spTree>
    <p:extLst>
      <p:ext uri="{BB962C8B-B14F-4D97-AF65-F5344CB8AC3E}">
        <p14:creationId xmlns:p14="http://schemas.microsoft.com/office/powerpoint/2010/main" val="360782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811651-76A5-4B65-9FCF-B1F33C6BCCBE}"/>
              </a:ext>
            </a:extLst>
          </p:cNvPr>
          <p:cNvSpPr>
            <a:spLocks noGrp="1"/>
          </p:cNvSpPr>
          <p:nvPr>
            <p:ph type="dt" sz="half" idx="10"/>
          </p:nvPr>
        </p:nvSpPr>
        <p:spPr/>
        <p:txBody>
          <a:bodyPr/>
          <a:lstStyle/>
          <a:p>
            <a:fld id="{24819C31-B89C-43F2-98A0-B15E88F8BA10}" type="datetimeFigureOut">
              <a:rPr lang="en-GB" smtClean="0"/>
              <a:t>08/11/2023</a:t>
            </a:fld>
            <a:endParaRPr lang="en-GB"/>
          </a:p>
        </p:txBody>
      </p:sp>
      <p:sp>
        <p:nvSpPr>
          <p:cNvPr id="3" name="Footer Placeholder 2">
            <a:extLst>
              <a:ext uri="{FF2B5EF4-FFF2-40B4-BE49-F238E27FC236}">
                <a16:creationId xmlns:a16="http://schemas.microsoft.com/office/drawing/2014/main" id="{69090AA8-0502-4ADC-B8C1-ECF605FEF0E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3EA200D-DA28-4A33-84DF-062BCC3F3A08}"/>
              </a:ext>
            </a:extLst>
          </p:cNvPr>
          <p:cNvSpPr>
            <a:spLocks noGrp="1"/>
          </p:cNvSpPr>
          <p:nvPr>
            <p:ph type="sldNum" sz="quarter" idx="12"/>
          </p:nvPr>
        </p:nvSpPr>
        <p:spPr/>
        <p:txBody>
          <a:bodyPr/>
          <a:lstStyle/>
          <a:p>
            <a:fld id="{700F596C-8C23-4493-B4FE-F03666355338}" type="slidenum">
              <a:rPr lang="en-GB" smtClean="0"/>
              <a:t>‹#›</a:t>
            </a:fld>
            <a:endParaRPr lang="en-GB"/>
          </a:p>
        </p:txBody>
      </p:sp>
    </p:spTree>
    <p:extLst>
      <p:ext uri="{BB962C8B-B14F-4D97-AF65-F5344CB8AC3E}">
        <p14:creationId xmlns:p14="http://schemas.microsoft.com/office/powerpoint/2010/main" val="2632977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9A760-F5C1-4A5F-90ED-51E14EA9D0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D63ECE5-562D-4683-A8A4-B4B1662561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4ED4E4B-58AB-493B-81BB-001E32BC3D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4B9A48-C46A-4D1B-951F-B3D7877E15F9}"/>
              </a:ext>
            </a:extLst>
          </p:cNvPr>
          <p:cNvSpPr>
            <a:spLocks noGrp="1"/>
          </p:cNvSpPr>
          <p:nvPr>
            <p:ph type="dt" sz="half" idx="10"/>
          </p:nvPr>
        </p:nvSpPr>
        <p:spPr/>
        <p:txBody>
          <a:bodyPr/>
          <a:lstStyle/>
          <a:p>
            <a:fld id="{24819C31-B89C-43F2-98A0-B15E88F8BA10}" type="datetimeFigureOut">
              <a:rPr lang="en-GB" smtClean="0"/>
              <a:t>08/11/2023</a:t>
            </a:fld>
            <a:endParaRPr lang="en-GB"/>
          </a:p>
        </p:txBody>
      </p:sp>
      <p:sp>
        <p:nvSpPr>
          <p:cNvPr id="6" name="Footer Placeholder 5">
            <a:extLst>
              <a:ext uri="{FF2B5EF4-FFF2-40B4-BE49-F238E27FC236}">
                <a16:creationId xmlns:a16="http://schemas.microsoft.com/office/drawing/2014/main" id="{A061D5DA-CF91-4CBF-9099-51BC5C5048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718BA7-41D7-4DBC-8726-C0D18E901A99}"/>
              </a:ext>
            </a:extLst>
          </p:cNvPr>
          <p:cNvSpPr>
            <a:spLocks noGrp="1"/>
          </p:cNvSpPr>
          <p:nvPr>
            <p:ph type="sldNum" sz="quarter" idx="12"/>
          </p:nvPr>
        </p:nvSpPr>
        <p:spPr/>
        <p:txBody>
          <a:bodyPr/>
          <a:lstStyle/>
          <a:p>
            <a:fld id="{700F596C-8C23-4493-B4FE-F03666355338}" type="slidenum">
              <a:rPr lang="en-GB" smtClean="0"/>
              <a:t>‹#›</a:t>
            </a:fld>
            <a:endParaRPr lang="en-GB"/>
          </a:p>
        </p:txBody>
      </p:sp>
    </p:spTree>
    <p:extLst>
      <p:ext uri="{BB962C8B-B14F-4D97-AF65-F5344CB8AC3E}">
        <p14:creationId xmlns:p14="http://schemas.microsoft.com/office/powerpoint/2010/main" val="2554761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C7CFD-5BC4-AE24-0ECB-0517E41402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4AB0DC7-7F5D-09E8-9B78-AB133E7CC2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C283C2-A722-B5C1-EFCD-9ADA141BCA50}"/>
              </a:ext>
            </a:extLst>
          </p:cNvPr>
          <p:cNvSpPr>
            <a:spLocks noGrp="1"/>
          </p:cNvSpPr>
          <p:nvPr>
            <p:ph type="dt" sz="half" idx="10"/>
          </p:nvPr>
        </p:nvSpPr>
        <p:spPr/>
        <p:txBody>
          <a:bodyPr/>
          <a:lstStyle/>
          <a:p>
            <a:fld id="{07D60B36-09EA-4BDB-B846-8907FA02A6ED}" type="datetimeFigureOut">
              <a:rPr lang="en-GB" smtClean="0"/>
              <a:t>08/11/2023</a:t>
            </a:fld>
            <a:endParaRPr lang="en-GB"/>
          </a:p>
        </p:txBody>
      </p:sp>
      <p:sp>
        <p:nvSpPr>
          <p:cNvPr id="5" name="Footer Placeholder 4">
            <a:extLst>
              <a:ext uri="{FF2B5EF4-FFF2-40B4-BE49-F238E27FC236}">
                <a16:creationId xmlns:a16="http://schemas.microsoft.com/office/drawing/2014/main" id="{B2E2E36B-25B5-06F6-7AD7-91C3F534F6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8B4759-40CD-CD04-7DCD-1E0804478C97}"/>
              </a:ext>
            </a:extLst>
          </p:cNvPr>
          <p:cNvSpPr>
            <a:spLocks noGrp="1"/>
          </p:cNvSpPr>
          <p:nvPr>
            <p:ph type="sldNum" sz="quarter" idx="12"/>
          </p:nvPr>
        </p:nvSpPr>
        <p:spPr/>
        <p:txBody>
          <a:bodyPr/>
          <a:lstStyle/>
          <a:p>
            <a:fld id="{31AF472C-8341-41A5-AF4E-D025F7781ADC}" type="slidenum">
              <a:rPr lang="en-GB" smtClean="0"/>
              <a:t>‹#›</a:t>
            </a:fld>
            <a:endParaRPr lang="en-GB"/>
          </a:p>
        </p:txBody>
      </p:sp>
    </p:spTree>
    <p:extLst>
      <p:ext uri="{BB962C8B-B14F-4D97-AF65-F5344CB8AC3E}">
        <p14:creationId xmlns:p14="http://schemas.microsoft.com/office/powerpoint/2010/main" val="189733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C8DE9-801F-4F9E-8C9D-892B464913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B317239-8E71-48B8-A403-607FB3A281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6799F44-3672-487D-8D52-D53E1DECB5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0D1ECCA-4FB0-45D9-A2E3-E46F8531CCD9}"/>
              </a:ext>
            </a:extLst>
          </p:cNvPr>
          <p:cNvSpPr>
            <a:spLocks noGrp="1"/>
          </p:cNvSpPr>
          <p:nvPr>
            <p:ph type="dt" sz="half" idx="10"/>
          </p:nvPr>
        </p:nvSpPr>
        <p:spPr/>
        <p:txBody>
          <a:bodyPr/>
          <a:lstStyle/>
          <a:p>
            <a:fld id="{24819C31-B89C-43F2-98A0-B15E88F8BA10}" type="datetimeFigureOut">
              <a:rPr lang="en-GB" smtClean="0"/>
              <a:t>08/11/2023</a:t>
            </a:fld>
            <a:endParaRPr lang="en-GB"/>
          </a:p>
        </p:txBody>
      </p:sp>
      <p:sp>
        <p:nvSpPr>
          <p:cNvPr id="6" name="Footer Placeholder 5">
            <a:extLst>
              <a:ext uri="{FF2B5EF4-FFF2-40B4-BE49-F238E27FC236}">
                <a16:creationId xmlns:a16="http://schemas.microsoft.com/office/drawing/2014/main" id="{C7313278-B191-4BEB-AB85-06FBBCA6A6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81413E-17F4-497A-BC80-626415149D66}"/>
              </a:ext>
            </a:extLst>
          </p:cNvPr>
          <p:cNvSpPr>
            <a:spLocks noGrp="1"/>
          </p:cNvSpPr>
          <p:nvPr>
            <p:ph type="sldNum" sz="quarter" idx="12"/>
          </p:nvPr>
        </p:nvSpPr>
        <p:spPr/>
        <p:txBody>
          <a:bodyPr/>
          <a:lstStyle/>
          <a:p>
            <a:fld id="{700F596C-8C23-4493-B4FE-F03666355338}" type="slidenum">
              <a:rPr lang="en-GB" smtClean="0"/>
              <a:t>‹#›</a:t>
            </a:fld>
            <a:endParaRPr lang="en-GB"/>
          </a:p>
        </p:txBody>
      </p:sp>
    </p:spTree>
    <p:extLst>
      <p:ext uri="{BB962C8B-B14F-4D97-AF65-F5344CB8AC3E}">
        <p14:creationId xmlns:p14="http://schemas.microsoft.com/office/powerpoint/2010/main" val="3890548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B71DF-6592-4B21-82FF-697B9FCC6C2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F5036F6-7FE1-4B3C-BDAF-C4A5CA2B246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9217DE-D07B-4DCC-8221-E46F676E4EF0}"/>
              </a:ext>
            </a:extLst>
          </p:cNvPr>
          <p:cNvSpPr>
            <a:spLocks noGrp="1"/>
          </p:cNvSpPr>
          <p:nvPr>
            <p:ph type="dt" sz="half" idx="10"/>
          </p:nvPr>
        </p:nvSpPr>
        <p:spPr/>
        <p:txBody>
          <a:bodyPr/>
          <a:lstStyle/>
          <a:p>
            <a:fld id="{24819C31-B89C-43F2-98A0-B15E88F8BA10}" type="datetimeFigureOut">
              <a:rPr lang="en-GB" smtClean="0"/>
              <a:t>08/11/2023</a:t>
            </a:fld>
            <a:endParaRPr lang="en-GB"/>
          </a:p>
        </p:txBody>
      </p:sp>
      <p:sp>
        <p:nvSpPr>
          <p:cNvPr id="5" name="Footer Placeholder 4">
            <a:extLst>
              <a:ext uri="{FF2B5EF4-FFF2-40B4-BE49-F238E27FC236}">
                <a16:creationId xmlns:a16="http://schemas.microsoft.com/office/drawing/2014/main" id="{7A0BFCA9-0034-4930-8408-AECE9E4CEC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E872A1-9436-458E-A487-6CC57E2EAFC6}"/>
              </a:ext>
            </a:extLst>
          </p:cNvPr>
          <p:cNvSpPr>
            <a:spLocks noGrp="1"/>
          </p:cNvSpPr>
          <p:nvPr>
            <p:ph type="sldNum" sz="quarter" idx="12"/>
          </p:nvPr>
        </p:nvSpPr>
        <p:spPr/>
        <p:txBody>
          <a:bodyPr/>
          <a:lstStyle/>
          <a:p>
            <a:fld id="{700F596C-8C23-4493-B4FE-F03666355338}" type="slidenum">
              <a:rPr lang="en-GB" smtClean="0"/>
              <a:t>‹#›</a:t>
            </a:fld>
            <a:endParaRPr lang="en-GB"/>
          </a:p>
        </p:txBody>
      </p:sp>
    </p:spTree>
    <p:extLst>
      <p:ext uri="{BB962C8B-B14F-4D97-AF65-F5344CB8AC3E}">
        <p14:creationId xmlns:p14="http://schemas.microsoft.com/office/powerpoint/2010/main" val="2575357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132145-0D35-41AE-90A1-D9ABE09FDEC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9664925-D17A-44C8-BD54-56F8EE6CC67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DB5E17-098B-44AF-B011-43403456F89F}"/>
              </a:ext>
            </a:extLst>
          </p:cNvPr>
          <p:cNvSpPr>
            <a:spLocks noGrp="1"/>
          </p:cNvSpPr>
          <p:nvPr>
            <p:ph type="dt" sz="half" idx="10"/>
          </p:nvPr>
        </p:nvSpPr>
        <p:spPr/>
        <p:txBody>
          <a:bodyPr/>
          <a:lstStyle/>
          <a:p>
            <a:fld id="{24819C31-B89C-43F2-98A0-B15E88F8BA10}" type="datetimeFigureOut">
              <a:rPr lang="en-GB" smtClean="0"/>
              <a:t>08/11/2023</a:t>
            </a:fld>
            <a:endParaRPr lang="en-GB"/>
          </a:p>
        </p:txBody>
      </p:sp>
      <p:sp>
        <p:nvSpPr>
          <p:cNvPr id="5" name="Footer Placeholder 4">
            <a:extLst>
              <a:ext uri="{FF2B5EF4-FFF2-40B4-BE49-F238E27FC236}">
                <a16:creationId xmlns:a16="http://schemas.microsoft.com/office/drawing/2014/main" id="{F62C9E4D-FD05-46F2-9FBA-32E25B3280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406E62-F18A-44B5-951F-E8EC411CFD11}"/>
              </a:ext>
            </a:extLst>
          </p:cNvPr>
          <p:cNvSpPr>
            <a:spLocks noGrp="1"/>
          </p:cNvSpPr>
          <p:nvPr>
            <p:ph type="sldNum" sz="quarter" idx="12"/>
          </p:nvPr>
        </p:nvSpPr>
        <p:spPr/>
        <p:txBody>
          <a:bodyPr/>
          <a:lstStyle/>
          <a:p>
            <a:fld id="{700F596C-8C23-4493-B4FE-F03666355338}" type="slidenum">
              <a:rPr lang="en-GB" smtClean="0"/>
              <a:t>‹#›</a:t>
            </a:fld>
            <a:endParaRPr lang="en-GB"/>
          </a:p>
        </p:txBody>
      </p:sp>
    </p:spTree>
    <p:extLst>
      <p:ext uri="{BB962C8B-B14F-4D97-AF65-F5344CB8AC3E}">
        <p14:creationId xmlns:p14="http://schemas.microsoft.com/office/powerpoint/2010/main" val="41347543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A020A-F928-C240-AB29-7F9A39C73A2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72914A0-930E-9A49-AFE5-D6E50F5BA0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687B9AE-8FA9-C145-B475-434B1F7EED33}"/>
              </a:ext>
            </a:extLst>
          </p:cNvPr>
          <p:cNvSpPr>
            <a:spLocks noGrp="1"/>
          </p:cNvSpPr>
          <p:nvPr>
            <p:ph type="dt" sz="half" idx="10"/>
          </p:nvPr>
        </p:nvSpPr>
        <p:spPr/>
        <p:txBody>
          <a:bodyPr/>
          <a:lstStyle/>
          <a:p>
            <a:fld id="{CDB73317-FE96-814A-BA91-D4D7095FB969}" type="datetimeFigureOut">
              <a:rPr lang="en-US" smtClean="0"/>
              <a:t>11/8/23</a:t>
            </a:fld>
            <a:endParaRPr lang="en-US"/>
          </a:p>
        </p:txBody>
      </p:sp>
      <p:sp>
        <p:nvSpPr>
          <p:cNvPr id="5" name="Footer Placeholder 4">
            <a:extLst>
              <a:ext uri="{FF2B5EF4-FFF2-40B4-BE49-F238E27FC236}">
                <a16:creationId xmlns:a16="http://schemas.microsoft.com/office/drawing/2014/main" id="{B3034C51-DBDF-D846-B2D7-4455320946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15031D-4D87-734D-AE8F-7070784BBDA0}"/>
              </a:ext>
            </a:extLst>
          </p:cNvPr>
          <p:cNvSpPr>
            <a:spLocks noGrp="1"/>
          </p:cNvSpPr>
          <p:nvPr>
            <p:ph type="sldNum" sz="quarter" idx="12"/>
          </p:nvPr>
        </p:nvSpPr>
        <p:spPr/>
        <p:txBody>
          <a:bodyPr/>
          <a:lstStyle/>
          <a:p>
            <a:fld id="{C3E594D3-8E56-844E-80C4-E484C1362DE9}" type="slidenum">
              <a:rPr lang="en-US" smtClean="0"/>
              <a:t>‹#›</a:t>
            </a:fld>
            <a:endParaRPr lang="en-US"/>
          </a:p>
        </p:txBody>
      </p:sp>
    </p:spTree>
    <p:extLst>
      <p:ext uri="{BB962C8B-B14F-4D97-AF65-F5344CB8AC3E}">
        <p14:creationId xmlns:p14="http://schemas.microsoft.com/office/powerpoint/2010/main" val="29890109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3978F-8930-9E40-9822-F2FEB72F3AA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EA4B448-46A8-2042-AEA5-8D4CC92EC56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7EF07B5-6476-B542-A49A-B1CD110A8828}"/>
              </a:ext>
            </a:extLst>
          </p:cNvPr>
          <p:cNvSpPr>
            <a:spLocks noGrp="1"/>
          </p:cNvSpPr>
          <p:nvPr>
            <p:ph type="dt" sz="half" idx="10"/>
          </p:nvPr>
        </p:nvSpPr>
        <p:spPr/>
        <p:txBody>
          <a:bodyPr/>
          <a:lstStyle/>
          <a:p>
            <a:fld id="{CDB73317-FE96-814A-BA91-D4D7095FB969}" type="datetimeFigureOut">
              <a:rPr lang="en-US" smtClean="0"/>
              <a:t>11/8/23</a:t>
            </a:fld>
            <a:endParaRPr lang="en-US"/>
          </a:p>
        </p:txBody>
      </p:sp>
      <p:sp>
        <p:nvSpPr>
          <p:cNvPr id="5" name="Footer Placeholder 4">
            <a:extLst>
              <a:ext uri="{FF2B5EF4-FFF2-40B4-BE49-F238E27FC236}">
                <a16:creationId xmlns:a16="http://schemas.microsoft.com/office/drawing/2014/main" id="{2B26533F-1DEC-D745-BCB5-B5B93AA631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86BC46-599B-4947-8858-BD62EBCDF2C7}"/>
              </a:ext>
            </a:extLst>
          </p:cNvPr>
          <p:cNvSpPr>
            <a:spLocks noGrp="1"/>
          </p:cNvSpPr>
          <p:nvPr>
            <p:ph type="sldNum" sz="quarter" idx="12"/>
          </p:nvPr>
        </p:nvSpPr>
        <p:spPr/>
        <p:txBody>
          <a:bodyPr/>
          <a:lstStyle/>
          <a:p>
            <a:fld id="{C3E594D3-8E56-844E-80C4-E484C1362DE9}" type="slidenum">
              <a:rPr lang="en-US" smtClean="0"/>
              <a:t>‹#›</a:t>
            </a:fld>
            <a:endParaRPr lang="en-US"/>
          </a:p>
        </p:txBody>
      </p:sp>
    </p:spTree>
    <p:extLst>
      <p:ext uri="{BB962C8B-B14F-4D97-AF65-F5344CB8AC3E}">
        <p14:creationId xmlns:p14="http://schemas.microsoft.com/office/powerpoint/2010/main" val="9393990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C7936-B628-5445-AD6A-29505D85647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BEC515A-A09F-0A4D-9A4C-390B47F534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EAF4C48-3435-B84D-ADE3-E525536A8837}"/>
              </a:ext>
            </a:extLst>
          </p:cNvPr>
          <p:cNvSpPr>
            <a:spLocks noGrp="1"/>
          </p:cNvSpPr>
          <p:nvPr>
            <p:ph type="dt" sz="half" idx="10"/>
          </p:nvPr>
        </p:nvSpPr>
        <p:spPr/>
        <p:txBody>
          <a:bodyPr/>
          <a:lstStyle/>
          <a:p>
            <a:fld id="{CDB73317-FE96-814A-BA91-D4D7095FB969}" type="datetimeFigureOut">
              <a:rPr lang="en-US" smtClean="0"/>
              <a:t>11/8/23</a:t>
            </a:fld>
            <a:endParaRPr lang="en-US"/>
          </a:p>
        </p:txBody>
      </p:sp>
      <p:sp>
        <p:nvSpPr>
          <p:cNvPr id="5" name="Footer Placeholder 4">
            <a:extLst>
              <a:ext uri="{FF2B5EF4-FFF2-40B4-BE49-F238E27FC236}">
                <a16:creationId xmlns:a16="http://schemas.microsoft.com/office/drawing/2014/main" id="{87D97566-C88E-B54B-A49D-70F59D272B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BDDFD8-1E54-3340-AB59-5ADB22924444}"/>
              </a:ext>
            </a:extLst>
          </p:cNvPr>
          <p:cNvSpPr>
            <a:spLocks noGrp="1"/>
          </p:cNvSpPr>
          <p:nvPr>
            <p:ph type="sldNum" sz="quarter" idx="12"/>
          </p:nvPr>
        </p:nvSpPr>
        <p:spPr/>
        <p:txBody>
          <a:bodyPr/>
          <a:lstStyle/>
          <a:p>
            <a:fld id="{C3E594D3-8E56-844E-80C4-E484C1362DE9}" type="slidenum">
              <a:rPr lang="en-US" smtClean="0"/>
              <a:t>‹#›</a:t>
            </a:fld>
            <a:endParaRPr lang="en-US"/>
          </a:p>
        </p:txBody>
      </p:sp>
    </p:spTree>
    <p:extLst>
      <p:ext uri="{BB962C8B-B14F-4D97-AF65-F5344CB8AC3E}">
        <p14:creationId xmlns:p14="http://schemas.microsoft.com/office/powerpoint/2010/main" val="31626825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C21CB-F3CE-374B-8DB4-AF82045B935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ED5BF89-2C7B-484E-9C3F-CA18160FB97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CE08A05-F894-924D-8F89-37BFEF69C50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29E7014-1E87-C447-AC6F-3D52687C9EEF}"/>
              </a:ext>
            </a:extLst>
          </p:cNvPr>
          <p:cNvSpPr>
            <a:spLocks noGrp="1"/>
          </p:cNvSpPr>
          <p:nvPr>
            <p:ph type="dt" sz="half" idx="10"/>
          </p:nvPr>
        </p:nvSpPr>
        <p:spPr/>
        <p:txBody>
          <a:bodyPr/>
          <a:lstStyle/>
          <a:p>
            <a:fld id="{CDB73317-FE96-814A-BA91-D4D7095FB969}" type="datetimeFigureOut">
              <a:rPr lang="en-US" smtClean="0"/>
              <a:t>11/8/23</a:t>
            </a:fld>
            <a:endParaRPr lang="en-US"/>
          </a:p>
        </p:txBody>
      </p:sp>
      <p:sp>
        <p:nvSpPr>
          <p:cNvPr id="6" name="Footer Placeholder 5">
            <a:extLst>
              <a:ext uri="{FF2B5EF4-FFF2-40B4-BE49-F238E27FC236}">
                <a16:creationId xmlns:a16="http://schemas.microsoft.com/office/drawing/2014/main" id="{079A7606-50D4-6141-9A61-3D585878A3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926E72-F79A-6441-A6EE-47C727EAC956}"/>
              </a:ext>
            </a:extLst>
          </p:cNvPr>
          <p:cNvSpPr>
            <a:spLocks noGrp="1"/>
          </p:cNvSpPr>
          <p:nvPr>
            <p:ph type="sldNum" sz="quarter" idx="12"/>
          </p:nvPr>
        </p:nvSpPr>
        <p:spPr/>
        <p:txBody>
          <a:bodyPr/>
          <a:lstStyle/>
          <a:p>
            <a:fld id="{C3E594D3-8E56-844E-80C4-E484C1362DE9}" type="slidenum">
              <a:rPr lang="en-US" smtClean="0"/>
              <a:t>‹#›</a:t>
            </a:fld>
            <a:endParaRPr lang="en-US"/>
          </a:p>
        </p:txBody>
      </p:sp>
    </p:spTree>
    <p:extLst>
      <p:ext uri="{BB962C8B-B14F-4D97-AF65-F5344CB8AC3E}">
        <p14:creationId xmlns:p14="http://schemas.microsoft.com/office/powerpoint/2010/main" val="3211416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20896-A10C-6146-A4EC-30A89888DC4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627BDF5-08C5-5249-B9D5-7B9AAE4C18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BE12813-BEE7-9D49-A934-D5902CF9446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E5FB29D-117E-6449-A3CC-50F2D02985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02F6A44-E8D4-394F-AB18-6C3F142EF84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8B1916D-4D23-3945-A787-BE85D82303B8}"/>
              </a:ext>
            </a:extLst>
          </p:cNvPr>
          <p:cNvSpPr>
            <a:spLocks noGrp="1"/>
          </p:cNvSpPr>
          <p:nvPr>
            <p:ph type="dt" sz="half" idx="10"/>
          </p:nvPr>
        </p:nvSpPr>
        <p:spPr/>
        <p:txBody>
          <a:bodyPr/>
          <a:lstStyle/>
          <a:p>
            <a:fld id="{CDB73317-FE96-814A-BA91-D4D7095FB969}" type="datetimeFigureOut">
              <a:rPr lang="en-US" smtClean="0"/>
              <a:t>11/8/23</a:t>
            </a:fld>
            <a:endParaRPr lang="en-US"/>
          </a:p>
        </p:txBody>
      </p:sp>
      <p:sp>
        <p:nvSpPr>
          <p:cNvPr id="8" name="Footer Placeholder 7">
            <a:extLst>
              <a:ext uri="{FF2B5EF4-FFF2-40B4-BE49-F238E27FC236}">
                <a16:creationId xmlns:a16="http://schemas.microsoft.com/office/drawing/2014/main" id="{D847A222-A077-E740-9B8A-D37DF0811A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54AC082-6FC8-2845-B33E-A8147BB6D8B8}"/>
              </a:ext>
            </a:extLst>
          </p:cNvPr>
          <p:cNvSpPr>
            <a:spLocks noGrp="1"/>
          </p:cNvSpPr>
          <p:nvPr>
            <p:ph type="sldNum" sz="quarter" idx="12"/>
          </p:nvPr>
        </p:nvSpPr>
        <p:spPr/>
        <p:txBody>
          <a:bodyPr/>
          <a:lstStyle/>
          <a:p>
            <a:fld id="{C3E594D3-8E56-844E-80C4-E484C1362DE9}" type="slidenum">
              <a:rPr lang="en-US" smtClean="0"/>
              <a:t>‹#›</a:t>
            </a:fld>
            <a:endParaRPr lang="en-US"/>
          </a:p>
        </p:txBody>
      </p:sp>
    </p:spTree>
    <p:extLst>
      <p:ext uri="{BB962C8B-B14F-4D97-AF65-F5344CB8AC3E}">
        <p14:creationId xmlns:p14="http://schemas.microsoft.com/office/powerpoint/2010/main" val="5868117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66000-7E83-7D46-9B79-347EB93314E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BA60713-33F4-9F4D-82AC-87AC822736A6}"/>
              </a:ext>
            </a:extLst>
          </p:cNvPr>
          <p:cNvSpPr>
            <a:spLocks noGrp="1"/>
          </p:cNvSpPr>
          <p:nvPr>
            <p:ph type="dt" sz="half" idx="10"/>
          </p:nvPr>
        </p:nvSpPr>
        <p:spPr/>
        <p:txBody>
          <a:bodyPr/>
          <a:lstStyle/>
          <a:p>
            <a:fld id="{CDB73317-FE96-814A-BA91-D4D7095FB969}" type="datetimeFigureOut">
              <a:rPr lang="en-US" smtClean="0"/>
              <a:t>11/8/23</a:t>
            </a:fld>
            <a:endParaRPr lang="en-US"/>
          </a:p>
        </p:txBody>
      </p:sp>
      <p:sp>
        <p:nvSpPr>
          <p:cNvPr id="4" name="Footer Placeholder 3">
            <a:extLst>
              <a:ext uri="{FF2B5EF4-FFF2-40B4-BE49-F238E27FC236}">
                <a16:creationId xmlns:a16="http://schemas.microsoft.com/office/drawing/2014/main" id="{38368E85-43FF-5648-B308-6FF897710D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C0D8A1-180C-9C40-BE54-A4A87F84F6AE}"/>
              </a:ext>
            </a:extLst>
          </p:cNvPr>
          <p:cNvSpPr>
            <a:spLocks noGrp="1"/>
          </p:cNvSpPr>
          <p:nvPr>
            <p:ph type="sldNum" sz="quarter" idx="12"/>
          </p:nvPr>
        </p:nvSpPr>
        <p:spPr/>
        <p:txBody>
          <a:bodyPr/>
          <a:lstStyle/>
          <a:p>
            <a:fld id="{C3E594D3-8E56-844E-80C4-E484C1362DE9}" type="slidenum">
              <a:rPr lang="en-US" smtClean="0"/>
              <a:t>‹#›</a:t>
            </a:fld>
            <a:endParaRPr lang="en-US"/>
          </a:p>
        </p:txBody>
      </p:sp>
    </p:spTree>
    <p:extLst>
      <p:ext uri="{BB962C8B-B14F-4D97-AF65-F5344CB8AC3E}">
        <p14:creationId xmlns:p14="http://schemas.microsoft.com/office/powerpoint/2010/main" val="10291036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5089DF-7C2E-E04B-A9B9-D56CCC35BCBF}"/>
              </a:ext>
            </a:extLst>
          </p:cNvPr>
          <p:cNvSpPr>
            <a:spLocks noGrp="1"/>
          </p:cNvSpPr>
          <p:nvPr>
            <p:ph type="dt" sz="half" idx="10"/>
          </p:nvPr>
        </p:nvSpPr>
        <p:spPr/>
        <p:txBody>
          <a:bodyPr/>
          <a:lstStyle/>
          <a:p>
            <a:fld id="{CDB73317-FE96-814A-BA91-D4D7095FB969}" type="datetimeFigureOut">
              <a:rPr lang="en-US" smtClean="0"/>
              <a:t>11/8/23</a:t>
            </a:fld>
            <a:endParaRPr lang="en-US"/>
          </a:p>
        </p:txBody>
      </p:sp>
      <p:sp>
        <p:nvSpPr>
          <p:cNvPr id="3" name="Footer Placeholder 2">
            <a:extLst>
              <a:ext uri="{FF2B5EF4-FFF2-40B4-BE49-F238E27FC236}">
                <a16:creationId xmlns:a16="http://schemas.microsoft.com/office/drawing/2014/main" id="{2016A021-79AE-D542-A9A4-9E6EE9E628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199FFD-C060-8C4B-8CCB-05A102510B3E}"/>
              </a:ext>
            </a:extLst>
          </p:cNvPr>
          <p:cNvSpPr>
            <a:spLocks noGrp="1"/>
          </p:cNvSpPr>
          <p:nvPr>
            <p:ph type="sldNum" sz="quarter" idx="12"/>
          </p:nvPr>
        </p:nvSpPr>
        <p:spPr/>
        <p:txBody>
          <a:bodyPr/>
          <a:lstStyle/>
          <a:p>
            <a:fld id="{C3E594D3-8E56-844E-80C4-E484C1362DE9}" type="slidenum">
              <a:rPr lang="en-US" smtClean="0"/>
              <a:t>‹#›</a:t>
            </a:fld>
            <a:endParaRPr lang="en-US"/>
          </a:p>
        </p:txBody>
      </p:sp>
    </p:spTree>
    <p:extLst>
      <p:ext uri="{BB962C8B-B14F-4D97-AF65-F5344CB8AC3E}">
        <p14:creationId xmlns:p14="http://schemas.microsoft.com/office/powerpoint/2010/main" val="2413673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9A597-1B32-F9D0-4CA1-D03B91929C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EC74D7E-0811-C024-DD88-8B673589A1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168D18-07AD-4693-5B7F-5C1CBEB11720}"/>
              </a:ext>
            </a:extLst>
          </p:cNvPr>
          <p:cNvSpPr>
            <a:spLocks noGrp="1"/>
          </p:cNvSpPr>
          <p:nvPr>
            <p:ph type="dt" sz="half" idx="10"/>
          </p:nvPr>
        </p:nvSpPr>
        <p:spPr/>
        <p:txBody>
          <a:bodyPr/>
          <a:lstStyle/>
          <a:p>
            <a:fld id="{07D60B36-09EA-4BDB-B846-8907FA02A6ED}" type="datetimeFigureOut">
              <a:rPr lang="en-GB" smtClean="0"/>
              <a:t>08/11/2023</a:t>
            </a:fld>
            <a:endParaRPr lang="en-GB"/>
          </a:p>
        </p:txBody>
      </p:sp>
      <p:sp>
        <p:nvSpPr>
          <p:cNvPr id="5" name="Footer Placeholder 4">
            <a:extLst>
              <a:ext uri="{FF2B5EF4-FFF2-40B4-BE49-F238E27FC236}">
                <a16:creationId xmlns:a16="http://schemas.microsoft.com/office/drawing/2014/main" id="{ADB699EE-F529-8E35-6AF6-F65AEBCEB3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873563-54D2-C635-F5EC-97FA2BCEDE8C}"/>
              </a:ext>
            </a:extLst>
          </p:cNvPr>
          <p:cNvSpPr>
            <a:spLocks noGrp="1"/>
          </p:cNvSpPr>
          <p:nvPr>
            <p:ph type="sldNum" sz="quarter" idx="12"/>
          </p:nvPr>
        </p:nvSpPr>
        <p:spPr/>
        <p:txBody>
          <a:bodyPr/>
          <a:lstStyle/>
          <a:p>
            <a:fld id="{31AF472C-8341-41A5-AF4E-D025F7781ADC}" type="slidenum">
              <a:rPr lang="en-GB" smtClean="0"/>
              <a:t>‹#›</a:t>
            </a:fld>
            <a:endParaRPr lang="en-GB"/>
          </a:p>
        </p:txBody>
      </p:sp>
    </p:spTree>
    <p:extLst>
      <p:ext uri="{BB962C8B-B14F-4D97-AF65-F5344CB8AC3E}">
        <p14:creationId xmlns:p14="http://schemas.microsoft.com/office/powerpoint/2010/main" val="1458159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59A81-E9E1-5843-A249-6D5BEB72DED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5EE5899-3487-2E48-A035-4A928955A5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3F837DD-E25A-0149-BE54-6D0F9F1883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FD04FA7-4FAD-3847-A0BE-13CDF50FA099}"/>
              </a:ext>
            </a:extLst>
          </p:cNvPr>
          <p:cNvSpPr>
            <a:spLocks noGrp="1"/>
          </p:cNvSpPr>
          <p:nvPr>
            <p:ph type="dt" sz="half" idx="10"/>
          </p:nvPr>
        </p:nvSpPr>
        <p:spPr/>
        <p:txBody>
          <a:bodyPr/>
          <a:lstStyle/>
          <a:p>
            <a:fld id="{CDB73317-FE96-814A-BA91-D4D7095FB969}" type="datetimeFigureOut">
              <a:rPr lang="en-US" smtClean="0"/>
              <a:t>11/8/23</a:t>
            </a:fld>
            <a:endParaRPr lang="en-US"/>
          </a:p>
        </p:txBody>
      </p:sp>
      <p:sp>
        <p:nvSpPr>
          <p:cNvPr id="6" name="Footer Placeholder 5">
            <a:extLst>
              <a:ext uri="{FF2B5EF4-FFF2-40B4-BE49-F238E27FC236}">
                <a16:creationId xmlns:a16="http://schemas.microsoft.com/office/drawing/2014/main" id="{2FB91644-4D13-DA4A-BB0F-744B89D0C8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4D9B64-5E72-D841-A06C-867DF2C84274}"/>
              </a:ext>
            </a:extLst>
          </p:cNvPr>
          <p:cNvSpPr>
            <a:spLocks noGrp="1"/>
          </p:cNvSpPr>
          <p:nvPr>
            <p:ph type="sldNum" sz="quarter" idx="12"/>
          </p:nvPr>
        </p:nvSpPr>
        <p:spPr/>
        <p:txBody>
          <a:bodyPr/>
          <a:lstStyle/>
          <a:p>
            <a:fld id="{C3E594D3-8E56-844E-80C4-E484C1362DE9}" type="slidenum">
              <a:rPr lang="en-US" smtClean="0"/>
              <a:t>‹#›</a:t>
            </a:fld>
            <a:endParaRPr lang="en-US"/>
          </a:p>
        </p:txBody>
      </p:sp>
    </p:spTree>
    <p:extLst>
      <p:ext uri="{BB962C8B-B14F-4D97-AF65-F5344CB8AC3E}">
        <p14:creationId xmlns:p14="http://schemas.microsoft.com/office/powerpoint/2010/main" val="21313669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59B3D-12F3-6E4B-9C5B-1CB5EF85668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8FBA54A-2A2E-5A45-A1A6-CA48226430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607D7C-54E4-0E4B-9C92-32B60D91E7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40C3649-152C-C642-952B-E762807FAFAE}"/>
              </a:ext>
            </a:extLst>
          </p:cNvPr>
          <p:cNvSpPr>
            <a:spLocks noGrp="1"/>
          </p:cNvSpPr>
          <p:nvPr>
            <p:ph type="dt" sz="half" idx="10"/>
          </p:nvPr>
        </p:nvSpPr>
        <p:spPr/>
        <p:txBody>
          <a:bodyPr/>
          <a:lstStyle/>
          <a:p>
            <a:fld id="{CDB73317-FE96-814A-BA91-D4D7095FB969}" type="datetimeFigureOut">
              <a:rPr lang="en-US" smtClean="0"/>
              <a:t>11/8/23</a:t>
            </a:fld>
            <a:endParaRPr lang="en-US"/>
          </a:p>
        </p:txBody>
      </p:sp>
      <p:sp>
        <p:nvSpPr>
          <p:cNvPr id="6" name="Footer Placeholder 5">
            <a:extLst>
              <a:ext uri="{FF2B5EF4-FFF2-40B4-BE49-F238E27FC236}">
                <a16:creationId xmlns:a16="http://schemas.microsoft.com/office/drawing/2014/main" id="{3CD58CEA-454B-9345-BFB6-163B184FBE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BA6E26-AC7D-2C4F-87A3-7DABB85943BD}"/>
              </a:ext>
            </a:extLst>
          </p:cNvPr>
          <p:cNvSpPr>
            <a:spLocks noGrp="1"/>
          </p:cNvSpPr>
          <p:nvPr>
            <p:ph type="sldNum" sz="quarter" idx="12"/>
          </p:nvPr>
        </p:nvSpPr>
        <p:spPr/>
        <p:txBody>
          <a:bodyPr/>
          <a:lstStyle/>
          <a:p>
            <a:fld id="{C3E594D3-8E56-844E-80C4-E484C1362DE9}" type="slidenum">
              <a:rPr lang="en-US" smtClean="0"/>
              <a:t>‹#›</a:t>
            </a:fld>
            <a:endParaRPr lang="en-US"/>
          </a:p>
        </p:txBody>
      </p:sp>
    </p:spTree>
    <p:extLst>
      <p:ext uri="{BB962C8B-B14F-4D97-AF65-F5344CB8AC3E}">
        <p14:creationId xmlns:p14="http://schemas.microsoft.com/office/powerpoint/2010/main" val="35282988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57B5E-C889-CF46-B4C7-4C4DBA94890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C7EB8C4-A83D-C34F-8DBC-42FB0A6E06A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FF89EDD-D01D-274B-AFC1-4C99213F8238}"/>
              </a:ext>
            </a:extLst>
          </p:cNvPr>
          <p:cNvSpPr>
            <a:spLocks noGrp="1"/>
          </p:cNvSpPr>
          <p:nvPr>
            <p:ph type="dt" sz="half" idx="10"/>
          </p:nvPr>
        </p:nvSpPr>
        <p:spPr/>
        <p:txBody>
          <a:bodyPr/>
          <a:lstStyle/>
          <a:p>
            <a:fld id="{CDB73317-FE96-814A-BA91-D4D7095FB969}" type="datetimeFigureOut">
              <a:rPr lang="en-US" smtClean="0"/>
              <a:t>11/8/23</a:t>
            </a:fld>
            <a:endParaRPr lang="en-US"/>
          </a:p>
        </p:txBody>
      </p:sp>
      <p:sp>
        <p:nvSpPr>
          <p:cNvPr id="5" name="Footer Placeholder 4">
            <a:extLst>
              <a:ext uri="{FF2B5EF4-FFF2-40B4-BE49-F238E27FC236}">
                <a16:creationId xmlns:a16="http://schemas.microsoft.com/office/drawing/2014/main" id="{BD511E00-DBF0-3A42-83F9-765A37E982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4DD3B5-A545-D647-A1A3-FE77A39B4F5C}"/>
              </a:ext>
            </a:extLst>
          </p:cNvPr>
          <p:cNvSpPr>
            <a:spLocks noGrp="1"/>
          </p:cNvSpPr>
          <p:nvPr>
            <p:ph type="sldNum" sz="quarter" idx="12"/>
          </p:nvPr>
        </p:nvSpPr>
        <p:spPr/>
        <p:txBody>
          <a:bodyPr/>
          <a:lstStyle/>
          <a:p>
            <a:fld id="{C3E594D3-8E56-844E-80C4-E484C1362DE9}" type="slidenum">
              <a:rPr lang="en-US" smtClean="0"/>
              <a:t>‹#›</a:t>
            </a:fld>
            <a:endParaRPr lang="en-US"/>
          </a:p>
        </p:txBody>
      </p:sp>
    </p:spTree>
    <p:extLst>
      <p:ext uri="{BB962C8B-B14F-4D97-AF65-F5344CB8AC3E}">
        <p14:creationId xmlns:p14="http://schemas.microsoft.com/office/powerpoint/2010/main" val="13745325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04D3C4-12E7-E749-A65D-9282FEEA6B7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D05E85C-FF3B-D64A-8638-F0BD09A0001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1484CE3-75CA-B545-8996-699A4BCE2CB9}"/>
              </a:ext>
            </a:extLst>
          </p:cNvPr>
          <p:cNvSpPr>
            <a:spLocks noGrp="1"/>
          </p:cNvSpPr>
          <p:nvPr>
            <p:ph type="dt" sz="half" idx="10"/>
          </p:nvPr>
        </p:nvSpPr>
        <p:spPr/>
        <p:txBody>
          <a:bodyPr/>
          <a:lstStyle/>
          <a:p>
            <a:fld id="{CDB73317-FE96-814A-BA91-D4D7095FB969}" type="datetimeFigureOut">
              <a:rPr lang="en-US" smtClean="0"/>
              <a:t>11/8/23</a:t>
            </a:fld>
            <a:endParaRPr lang="en-US"/>
          </a:p>
        </p:txBody>
      </p:sp>
      <p:sp>
        <p:nvSpPr>
          <p:cNvPr id="5" name="Footer Placeholder 4">
            <a:extLst>
              <a:ext uri="{FF2B5EF4-FFF2-40B4-BE49-F238E27FC236}">
                <a16:creationId xmlns:a16="http://schemas.microsoft.com/office/drawing/2014/main" id="{5EB6A745-8D0D-F04C-8F15-DB5C4487AC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240306-0EF1-A84C-9E2A-E55AB452C6AA}"/>
              </a:ext>
            </a:extLst>
          </p:cNvPr>
          <p:cNvSpPr>
            <a:spLocks noGrp="1"/>
          </p:cNvSpPr>
          <p:nvPr>
            <p:ph type="sldNum" sz="quarter" idx="12"/>
          </p:nvPr>
        </p:nvSpPr>
        <p:spPr/>
        <p:txBody>
          <a:bodyPr/>
          <a:lstStyle/>
          <a:p>
            <a:fld id="{C3E594D3-8E56-844E-80C4-E484C1362DE9}" type="slidenum">
              <a:rPr lang="en-US" smtClean="0"/>
              <a:t>‹#›</a:t>
            </a:fld>
            <a:endParaRPr lang="en-US"/>
          </a:p>
        </p:txBody>
      </p:sp>
    </p:spTree>
    <p:extLst>
      <p:ext uri="{BB962C8B-B14F-4D97-AF65-F5344CB8AC3E}">
        <p14:creationId xmlns:p14="http://schemas.microsoft.com/office/powerpoint/2010/main" val="2809732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6BCDD-F2FC-2A2C-8707-F78100119A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D740C5-608B-4C92-CBDF-F476F1C58B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0337154-3319-7242-4F3E-B1253314E8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D07C8E7-847C-CD4F-AC71-427F400890D8}"/>
              </a:ext>
            </a:extLst>
          </p:cNvPr>
          <p:cNvSpPr>
            <a:spLocks noGrp="1"/>
          </p:cNvSpPr>
          <p:nvPr>
            <p:ph type="dt" sz="half" idx="10"/>
          </p:nvPr>
        </p:nvSpPr>
        <p:spPr/>
        <p:txBody>
          <a:bodyPr/>
          <a:lstStyle/>
          <a:p>
            <a:fld id="{07D60B36-09EA-4BDB-B846-8907FA02A6ED}" type="datetimeFigureOut">
              <a:rPr lang="en-GB" smtClean="0"/>
              <a:t>08/11/2023</a:t>
            </a:fld>
            <a:endParaRPr lang="en-GB"/>
          </a:p>
        </p:txBody>
      </p:sp>
      <p:sp>
        <p:nvSpPr>
          <p:cNvPr id="6" name="Footer Placeholder 5">
            <a:extLst>
              <a:ext uri="{FF2B5EF4-FFF2-40B4-BE49-F238E27FC236}">
                <a16:creationId xmlns:a16="http://schemas.microsoft.com/office/drawing/2014/main" id="{060044A5-B937-D7F9-01BC-86CAC7EAC9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80FA45-8775-8460-4F16-FF7355AB8918}"/>
              </a:ext>
            </a:extLst>
          </p:cNvPr>
          <p:cNvSpPr>
            <a:spLocks noGrp="1"/>
          </p:cNvSpPr>
          <p:nvPr>
            <p:ph type="sldNum" sz="quarter" idx="12"/>
          </p:nvPr>
        </p:nvSpPr>
        <p:spPr/>
        <p:txBody>
          <a:bodyPr/>
          <a:lstStyle/>
          <a:p>
            <a:fld id="{31AF472C-8341-41A5-AF4E-D025F7781ADC}" type="slidenum">
              <a:rPr lang="en-GB" smtClean="0"/>
              <a:t>‹#›</a:t>
            </a:fld>
            <a:endParaRPr lang="en-GB"/>
          </a:p>
        </p:txBody>
      </p:sp>
    </p:spTree>
    <p:extLst>
      <p:ext uri="{BB962C8B-B14F-4D97-AF65-F5344CB8AC3E}">
        <p14:creationId xmlns:p14="http://schemas.microsoft.com/office/powerpoint/2010/main" val="341338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43945-F4C1-6E59-14BE-5F6FB4DFF35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61AF64F-05DB-BAF5-F471-919AA9CA84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234C24-F562-A9CF-160D-9247A5CEA0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3E7423C-A61C-94CA-A45D-59072471EB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8BD13E-DBEC-E11F-FC6B-39AD33BB29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BD4A680-C548-F7E5-180B-398769C9EEF7}"/>
              </a:ext>
            </a:extLst>
          </p:cNvPr>
          <p:cNvSpPr>
            <a:spLocks noGrp="1"/>
          </p:cNvSpPr>
          <p:nvPr>
            <p:ph type="dt" sz="half" idx="10"/>
          </p:nvPr>
        </p:nvSpPr>
        <p:spPr/>
        <p:txBody>
          <a:bodyPr/>
          <a:lstStyle/>
          <a:p>
            <a:fld id="{07D60B36-09EA-4BDB-B846-8907FA02A6ED}" type="datetimeFigureOut">
              <a:rPr lang="en-GB" smtClean="0"/>
              <a:t>08/11/2023</a:t>
            </a:fld>
            <a:endParaRPr lang="en-GB"/>
          </a:p>
        </p:txBody>
      </p:sp>
      <p:sp>
        <p:nvSpPr>
          <p:cNvPr id="8" name="Footer Placeholder 7">
            <a:extLst>
              <a:ext uri="{FF2B5EF4-FFF2-40B4-BE49-F238E27FC236}">
                <a16:creationId xmlns:a16="http://schemas.microsoft.com/office/drawing/2014/main" id="{A53E67AD-D855-B93A-41FD-8D4F7149084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950E8CA-A542-F1DC-209A-3C9526F5D506}"/>
              </a:ext>
            </a:extLst>
          </p:cNvPr>
          <p:cNvSpPr>
            <a:spLocks noGrp="1"/>
          </p:cNvSpPr>
          <p:nvPr>
            <p:ph type="sldNum" sz="quarter" idx="12"/>
          </p:nvPr>
        </p:nvSpPr>
        <p:spPr/>
        <p:txBody>
          <a:bodyPr/>
          <a:lstStyle/>
          <a:p>
            <a:fld id="{31AF472C-8341-41A5-AF4E-D025F7781ADC}" type="slidenum">
              <a:rPr lang="en-GB" smtClean="0"/>
              <a:t>‹#›</a:t>
            </a:fld>
            <a:endParaRPr lang="en-GB"/>
          </a:p>
        </p:txBody>
      </p:sp>
    </p:spTree>
    <p:extLst>
      <p:ext uri="{BB962C8B-B14F-4D97-AF65-F5344CB8AC3E}">
        <p14:creationId xmlns:p14="http://schemas.microsoft.com/office/powerpoint/2010/main" val="2667188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3529D-A22E-226B-9DF0-E3035F9C23B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5F17D0B-B231-C3E9-FB4F-FD74F4D46F1B}"/>
              </a:ext>
            </a:extLst>
          </p:cNvPr>
          <p:cNvSpPr>
            <a:spLocks noGrp="1"/>
          </p:cNvSpPr>
          <p:nvPr>
            <p:ph type="dt" sz="half" idx="10"/>
          </p:nvPr>
        </p:nvSpPr>
        <p:spPr/>
        <p:txBody>
          <a:bodyPr/>
          <a:lstStyle/>
          <a:p>
            <a:fld id="{07D60B36-09EA-4BDB-B846-8907FA02A6ED}" type="datetimeFigureOut">
              <a:rPr lang="en-GB" smtClean="0"/>
              <a:t>08/11/2023</a:t>
            </a:fld>
            <a:endParaRPr lang="en-GB"/>
          </a:p>
        </p:txBody>
      </p:sp>
      <p:sp>
        <p:nvSpPr>
          <p:cNvPr id="4" name="Footer Placeholder 3">
            <a:extLst>
              <a:ext uri="{FF2B5EF4-FFF2-40B4-BE49-F238E27FC236}">
                <a16:creationId xmlns:a16="http://schemas.microsoft.com/office/drawing/2014/main" id="{2F31036C-FD78-7633-AAB4-48AFD9C460B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2C8981E-99A5-1EF7-D165-DC895C1A9ED6}"/>
              </a:ext>
            </a:extLst>
          </p:cNvPr>
          <p:cNvSpPr>
            <a:spLocks noGrp="1"/>
          </p:cNvSpPr>
          <p:nvPr>
            <p:ph type="sldNum" sz="quarter" idx="12"/>
          </p:nvPr>
        </p:nvSpPr>
        <p:spPr/>
        <p:txBody>
          <a:bodyPr/>
          <a:lstStyle/>
          <a:p>
            <a:fld id="{31AF472C-8341-41A5-AF4E-D025F7781ADC}" type="slidenum">
              <a:rPr lang="en-GB" smtClean="0"/>
              <a:t>‹#›</a:t>
            </a:fld>
            <a:endParaRPr lang="en-GB"/>
          </a:p>
        </p:txBody>
      </p:sp>
    </p:spTree>
    <p:extLst>
      <p:ext uri="{BB962C8B-B14F-4D97-AF65-F5344CB8AC3E}">
        <p14:creationId xmlns:p14="http://schemas.microsoft.com/office/powerpoint/2010/main" val="2969248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36D043-E047-E3FE-69A0-D6F08AC89EC7}"/>
              </a:ext>
            </a:extLst>
          </p:cNvPr>
          <p:cNvSpPr>
            <a:spLocks noGrp="1"/>
          </p:cNvSpPr>
          <p:nvPr>
            <p:ph type="dt" sz="half" idx="10"/>
          </p:nvPr>
        </p:nvSpPr>
        <p:spPr/>
        <p:txBody>
          <a:bodyPr/>
          <a:lstStyle/>
          <a:p>
            <a:fld id="{07D60B36-09EA-4BDB-B846-8907FA02A6ED}" type="datetimeFigureOut">
              <a:rPr lang="en-GB" smtClean="0"/>
              <a:t>08/11/2023</a:t>
            </a:fld>
            <a:endParaRPr lang="en-GB"/>
          </a:p>
        </p:txBody>
      </p:sp>
      <p:sp>
        <p:nvSpPr>
          <p:cNvPr id="3" name="Footer Placeholder 2">
            <a:extLst>
              <a:ext uri="{FF2B5EF4-FFF2-40B4-BE49-F238E27FC236}">
                <a16:creationId xmlns:a16="http://schemas.microsoft.com/office/drawing/2014/main" id="{B459299D-90FB-61CB-CE50-B5FB14E9292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2559D88-AF78-43EB-7FFB-CBB24F07616F}"/>
              </a:ext>
            </a:extLst>
          </p:cNvPr>
          <p:cNvSpPr>
            <a:spLocks noGrp="1"/>
          </p:cNvSpPr>
          <p:nvPr>
            <p:ph type="sldNum" sz="quarter" idx="12"/>
          </p:nvPr>
        </p:nvSpPr>
        <p:spPr/>
        <p:txBody>
          <a:bodyPr/>
          <a:lstStyle/>
          <a:p>
            <a:fld id="{31AF472C-8341-41A5-AF4E-D025F7781ADC}" type="slidenum">
              <a:rPr lang="en-GB" smtClean="0"/>
              <a:t>‹#›</a:t>
            </a:fld>
            <a:endParaRPr lang="en-GB"/>
          </a:p>
        </p:txBody>
      </p:sp>
    </p:spTree>
    <p:extLst>
      <p:ext uri="{BB962C8B-B14F-4D97-AF65-F5344CB8AC3E}">
        <p14:creationId xmlns:p14="http://schemas.microsoft.com/office/powerpoint/2010/main" val="2360163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5A5B1-E0F8-1621-9C7C-63612564A0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7DE7352-885F-AB79-FF77-7A6CC611E0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272B058-A90D-F4F6-8410-2FCBD6B294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CC067E-07EB-6779-D133-14447D124379}"/>
              </a:ext>
            </a:extLst>
          </p:cNvPr>
          <p:cNvSpPr>
            <a:spLocks noGrp="1"/>
          </p:cNvSpPr>
          <p:nvPr>
            <p:ph type="dt" sz="half" idx="10"/>
          </p:nvPr>
        </p:nvSpPr>
        <p:spPr/>
        <p:txBody>
          <a:bodyPr/>
          <a:lstStyle/>
          <a:p>
            <a:fld id="{07D60B36-09EA-4BDB-B846-8907FA02A6ED}" type="datetimeFigureOut">
              <a:rPr lang="en-GB" smtClean="0"/>
              <a:t>08/11/2023</a:t>
            </a:fld>
            <a:endParaRPr lang="en-GB"/>
          </a:p>
        </p:txBody>
      </p:sp>
      <p:sp>
        <p:nvSpPr>
          <p:cNvPr id="6" name="Footer Placeholder 5">
            <a:extLst>
              <a:ext uri="{FF2B5EF4-FFF2-40B4-BE49-F238E27FC236}">
                <a16:creationId xmlns:a16="http://schemas.microsoft.com/office/drawing/2014/main" id="{4E1D3F42-C306-286C-6679-BD9B30C1E1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798664-146C-D217-E5EE-623D3FC6BC54}"/>
              </a:ext>
            </a:extLst>
          </p:cNvPr>
          <p:cNvSpPr>
            <a:spLocks noGrp="1"/>
          </p:cNvSpPr>
          <p:nvPr>
            <p:ph type="sldNum" sz="quarter" idx="12"/>
          </p:nvPr>
        </p:nvSpPr>
        <p:spPr/>
        <p:txBody>
          <a:bodyPr/>
          <a:lstStyle/>
          <a:p>
            <a:fld id="{31AF472C-8341-41A5-AF4E-D025F7781ADC}" type="slidenum">
              <a:rPr lang="en-GB" smtClean="0"/>
              <a:t>‹#›</a:t>
            </a:fld>
            <a:endParaRPr lang="en-GB"/>
          </a:p>
        </p:txBody>
      </p:sp>
    </p:spTree>
    <p:extLst>
      <p:ext uri="{BB962C8B-B14F-4D97-AF65-F5344CB8AC3E}">
        <p14:creationId xmlns:p14="http://schemas.microsoft.com/office/powerpoint/2010/main" val="1430926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F97C6-1D8B-F53F-6DF0-621A46B2EE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26E0267-701A-9D23-A1F4-945398FA13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FE359F6-0AB2-BEB7-D0D7-80BA63F883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5E2B3F-B2BA-84D9-B072-5BDF324CC002}"/>
              </a:ext>
            </a:extLst>
          </p:cNvPr>
          <p:cNvSpPr>
            <a:spLocks noGrp="1"/>
          </p:cNvSpPr>
          <p:nvPr>
            <p:ph type="dt" sz="half" idx="10"/>
          </p:nvPr>
        </p:nvSpPr>
        <p:spPr/>
        <p:txBody>
          <a:bodyPr/>
          <a:lstStyle/>
          <a:p>
            <a:fld id="{07D60B36-09EA-4BDB-B846-8907FA02A6ED}" type="datetimeFigureOut">
              <a:rPr lang="en-GB" smtClean="0"/>
              <a:t>08/11/2023</a:t>
            </a:fld>
            <a:endParaRPr lang="en-GB"/>
          </a:p>
        </p:txBody>
      </p:sp>
      <p:sp>
        <p:nvSpPr>
          <p:cNvPr id="6" name="Footer Placeholder 5">
            <a:extLst>
              <a:ext uri="{FF2B5EF4-FFF2-40B4-BE49-F238E27FC236}">
                <a16:creationId xmlns:a16="http://schemas.microsoft.com/office/drawing/2014/main" id="{AF60DAFC-DABC-0734-B556-830C464028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7E69F5-F856-9286-40E4-F85B71229B7C}"/>
              </a:ext>
            </a:extLst>
          </p:cNvPr>
          <p:cNvSpPr>
            <a:spLocks noGrp="1"/>
          </p:cNvSpPr>
          <p:nvPr>
            <p:ph type="sldNum" sz="quarter" idx="12"/>
          </p:nvPr>
        </p:nvSpPr>
        <p:spPr/>
        <p:txBody>
          <a:bodyPr/>
          <a:lstStyle/>
          <a:p>
            <a:fld id="{31AF472C-8341-41A5-AF4E-D025F7781ADC}" type="slidenum">
              <a:rPr lang="en-GB" smtClean="0"/>
              <a:t>‹#›</a:t>
            </a:fld>
            <a:endParaRPr lang="en-GB"/>
          </a:p>
        </p:txBody>
      </p:sp>
    </p:spTree>
    <p:extLst>
      <p:ext uri="{BB962C8B-B14F-4D97-AF65-F5344CB8AC3E}">
        <p14:creationId xmlns:p14="http://schemas.microsoft.com/office/powerpoint/2010/main" val="661785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E4A3B4-CDFA-E24D-BE32-03DBE1BC89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1E474E6-5AF2-FA3E-CD70-00C57D9034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565F11-98EF-33AE-940E-591AE6C2EF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D60B36-09EA-4BDB-B846-8907FA02A6ED}" type="datetimeFigureOut">
              <a:rPr lang="en-GB" smtClean="0"/>
              <a:t>08/11/2023</a:t>
            </a:fld>
            <a:endParaRPr lang="en-GB"/>
          </a:p>
        </p:txBody>
      </p:sp>
      <p:sp>
        <p:nvSpPr>
          <p:cNvPr id="5" name="Footer Placeholder 4">
            <a:extLst>
              <a:ext uri="{FF2B5EF4-FFF2-40B4-BE49-F238E27FC236}">
                <a16:creationId xmlns:a16="http://schemas.microsoft.com/office/drawing/2014/main" id="{4379045C-69F0-52B2-206C-92C267F309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368B5F5-86A5-FE6F-1365-73FEF57B8B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AF472C-8341-41A5-AF4E-D025F7781ADC}" type="slidenum">
              <a:rPr lang="en-GB" smtClean="0"/>
              <a:t>‹#›</a:t>
            </a:fld>
            <a:endParaRPr lang="en-GB"/>
          </a:p>
        </p:txBody>
      </p:sp>
    </p:spTree>
    <p:extLst>
      <p:ext uri="{BB962C8B-B14F-4D97-AF65-F5344CB8AC3E}">
        <p14:creationId xmlns:p14="http://schemas.microsoft.com/office/powerpoint/2010/main" val="2041761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2B36DE-C4C9-4EB7-B78D-604DBA1918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C76D464-C875-41BE-A3DD-47D9A03F0F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995A84-8237-4833-9ACB-9E4E009C9B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819C31-B89C-43F2-98A0-B15E88F8BA10}" type="datetimeFigureOut">
              <a:rPr lang="en-GB" smtClean="0"/>
              <a:t>08/11/2023</a:t>
            </a:fld>
            <a:endParaRPr lang="en-GB"/>
          </a:p>
        </p:txBody>
      </p:sp>
      <p:sp>
        <p:nvSpPr>
          <p:cNvPr id="5" name="Footer Placeholder 4">
            <a:extLst>
              <a:ext uri="{FF2B5EF4-FFF2-40B4-BE49-F238E27FC236}">
                <a16:creationId xmlns:a16="http://schemas.microsoft.com/office/drawing/2014/main" id="{9CDFA6D8-066B-4CA2-AA08-AA36092284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C9CC994-EB6D-400A-B82B-0AF0D41703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0F596C-8C23-4493-B4FE-F03666355338}" type="slidenum">
              <a:rPr lang="en-GB" smtClean="0"/>
              <a:t>‹#›</a:t>
            </a:fld>
            <a:endParaRPr lang="en-GB"/>
          </a:p>
        </p:txBody>
      </p:sp>
    </p:spTree>
    <p:extLst>
      <p:ext uri="{BB962C8B-B14F-4D97-AF65-F5344CB8AC3E}">
        <p14:creationId xmlns:p14="http://schemas.microsoft.com/office/powerpoint/2010/main" val="12763816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09B492-6550-FB4B-839A-A88E046DCB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2149F73-8158-E642-822C-D961019EB0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EA1D7F-44AE-344D-9A3C-E6642A52D8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B73317-FE96-814A-BA91-D4D7095FB969}" type="datetimeFigureOut">
              <a:rPr lang="en-US" smtClean="0"/>
              <a:t>11/8/23</a:t>
            </a:fld>
            <a:endParaRPr lang="en-US"/>
          </a:p>
        </p:txBody>
      </p:sp>
      <p:sp>
        <p:nvSpPr>
          <p:cNvPr id="5" name="Footer Placeholder 4">
            <a:extLst>
              <a:ext uri="{FF2B5EF4-FFF2-40B4-BE49-F238E27FC236}">
                <a16:creationId xmlns:a16="http://schemas.microsoft.com/office/drawing/2014/main" id="{1EA77507-5139-364A-9DB6-A45D086D66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1C8FE2-4135-DC49-892B-307961482A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594D3-8E56-844E-80C4-E484C1362DE9}" type="slidenum">
              <a:rPr lang="en-US" smtClean="0"/>
              <a:t>‹#›</a:t>
            </a:fld>
            <a:endParaRPr lang="en-US"/>
          </a:p>
        </p:txBody>
      </p:sp>
    </p:spTree>
    <p:extLst>
      <p:ext uri="{BB962C8B-B14F-4D97-AF65-F5344CB8AC3E}">
        <p14:creationId xmlns:p14="http://schemas.microsoft.com/office/powerpoint/2010/main" val="376463684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hyperlink" Target="http://www.acas.org.uk/equality" TargetMode="External"/><Relationship Id="rId7" Type="http://schemas.openxmlformats.org/officeDocument/2006/relationships/diagramQuickStyle" Target="../diagrams/quickStyle4.xml"/><Relationship Id="rId2" Type="http://schemas.openxmlformats.org/officeDocument/2006/relationships/hyperlink" Target="https://www.gov.uk/solve-workplace-dispute" TargetMode="External"/><Relationship Id="rId1" Type="http://schemas.openxmlformats.org/officeDocument/2006/relationships/slideLayout" Target="../slideLayouts/slideLayout13.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hyperlink" Target="http://www.citizensadvice.org.uk/index/getadvice.htm" TargetMode="External"/><Relationship Id="rId9" Type="http://schemas.microsoft.com/office/2007/relationships/diagramDrawing" Target="../diagrams/drawing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hyperlink" Target="https://youtu.be/RcbddBfoaG4?si=jO4alw5J6xW2nH7A" TargetMode="Externa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24.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www.cqc.org.uk/node/1753" TargetMode="External"/><Relationship Id="rId2" Type="http://schemas.openxmlformats.org/officeDocument/2006/relationships/hyperlink" Target="https://www.cqc.org.uk/node/1752" TargetMode="External"/><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hyperlink" Target="https://www.cqc.org.uk/node/1754" TargetMode="Externa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7444512" y="463548"/>
            <a:ext cx="2767550" cy="4472808"/>
          </a:xfrm>
          <a:prstGeom prst="rect">
            <a:avLst/>
          </a:prstGeom>
        </p:spPr>
      </p:pic>
      <p:pic>
        <p:nvPicPr>
          <p:cNvPr id="3" name="Picture 3"/>
          <p:cNvPicPr>
            <a:picLocks noChangeAspect="1"/>
          </p:cNvPicPr>
          <p:nvPr/>
        </p:nvPicPr>
        <p:blipFill>
          <a:blip r:embed="rId4"/>
          <a:srcRect/>
          <a:stretch>
            <a:fillRect/>
          </a:stretch>
        </p:blipFill>
        <p:spPr>
          <a:xfrm>
            <a:off x="9228177" y="1076960"/>
            <a:ext cx="3087937" cy="5826297"/>
          </a:xfrm>
          <a:prstGeom prst="rect">
            <a:avLst/>
          </a:prstGeom>
        </p:spPr>
      </p:pic>
      <p:pic>
        <p:nvPicPr>
          <p:cNvPr id="4" name="Picture 4"/>
          <p:cNvPicPr>
            <a:picLocks noChangeAspect="1"/>
          </p:cNvPicPr>
          <p:nvPr/>
        </p:nvPicPr>
        <p:blipFill>
          <a:blip r:embed="rId5"/>
          <a:srcRect/>
          <a:stretch>
            <a:fillRect/>
          </a:stretch>
        </p:blipFill>
        <p:spPr>
          <a:xfrm>
            <a:off x="5514496" y="3342255"/>
            <a:ext cx="3777181" cy="5200937"/>
          </a:xfrm>
          <a:prstGeom prst="rect">
            <a:avLst/>
          </a:prstGeom>
        </p:spPr>
      </p:pic>
      <p:pic>
        <p:nvPicPr>
          <p:cNvPr id="5" name="Picture 5"/>
          <p:cNvPicPr>
            <a:picLocks noChangeAspect="1"/>
          </p:cNvPicPr>
          <p:nvPr/>
        </p:nvPicPr>
        <p:blipFill>
          <a:blip r:embed="rId6"/>
          <a:srcRect t="65112"/>
          <a:stretch>
            <a:fillRect/>
          </a:stretch>
        </p:blipFill>
        <p:spPr>
          <a:xfrm>
            <a:off x="0" y="6398487"/>
            <a:ext cx="2341558" cy="459513"/>
          </a:xfrm>
          <a:prstGeom prst="rect">
            <a:avLst/>
          </a:prstGeom>
        </p:spPr>
      </p:pic>
      <p:sp>
        <p:nvSpPr>
          <p:cNvPr id="6" name="TextBox 6"/>
          <p:cNvSpPr txBox="1"/>
          <p:nvPr/>
        </p:nvSpPr>
        <p:spPr>
          <a:xfrm>
            <a:off x="366637" y="520698"/>
            <a:ext cx="5729363" cy="4809009"/>
          </a:xfrm>
          <a:prstGeom prst="rect">
            <a:avLst/>
          </a:prstGeom>
        </p:spPr>
        <p:txBody>
          <a:bodyPr lIns="0" tIns="0" rIns="0" bIns="0" rtlCol="0" anchor="t">
            <a:spAutoFit/>
          </a:bodyPr>
          <a:lstStyle/>
          <a:p>
            <a:pPr>
              <a:lnSpc>
                <a:spcPts val="7469"/>
              </a:lnSpc>
            </a:pPr>
            <a:r>
              <a:rPr lang="en-US" sz="6790" spc="-135" dirty="0">
                <a:latin typeface="Now Bold"/>
              </a:rPr>
              <a:t>EQUITY DIVERSITY&amp; INCLUSION </a:t>
            </a:r>
          </a:p>
          <a:p>
            <a:pPr>
              <a:lnSpc>
                <a:spcPts val="7469"/>
              </a:lnSpc>
            </a:pPr>
            <a:r>
              <a:rPr lang="en-US" sz="6790" spc="-135" dirty="0">
                <a:latin typeface="Now Bold"/>
              </a:rPr>
              <a:t>IN HEALTH AND SOCIAL CARE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Content Placeholder 4" descr="Text&#10;&#10;Description automatically generated">
            <a:extLst>
              <a:ext uri="{FF2B5EF4-FFF2-40B4-BE49-F238E27FC236}">
                <a16:creationId xmlns:a16="http://schemas.microsoft.com/office/drawing/2014/main" id="{EBD7DF8E-CDA3-524B-93D5-88E0862B88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281" y="0"/>
            <a:ext cx="5486400" cy="6858000"/>
          </a:xfrm>
          <a:prstGeom prst="rect">
            <a:avLst/>
          </a:prstGeom>
        </p:spPr>
      </p:pic>
    </p:spTree>
    <p:extLst>
      <p:ext uri="{BB962C8B-B14F-4D97-AF65-F5344CB8AC3E}">
        <p14:creationId xmlns:p14="http://schemas.microsoft.com/office/powerpoint/2010/main" val="3215773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AE93F55-C5CC-468D-ACCC-615430FB66F8}"/>
              </a:ext>
            </a:extLst>
          </p:cNvPr>
          <p:cNvSpPr>
            <a:spLocks noGrp="1"/>
          </p:cNvSpPr>
          <p:nvPr>
            <p:ph type="title"/>
          </p:nvPr>
        </p:nvSpPr>
        <p:spPr>
          <a:xfrm>
            <a:off x="1383564" y="348865"/>
            <a:ext cx="9718111" cy="1576446"/>
          </a:xfrm>
        </p:spPr>
        <p:txBody>
          <a:bodyPr vert="horz" lIns="91440" tIns="45720" rIns="91440" bIns="45720" rtlCol="0" anchor="ctr">
            <a:normAutofit/>
          </a:bodyPr>
          <a:lstStyle/>
          <a:p>
            <a:pPr algn="ctr"/>
            <a:r>
              <a:rPr lang="en-US" b="1" kern="1200" dirty="0">
                <a:solidFill>
                  <a:srgbClr val="FFFFFF"/>
                </a:solidFill>
                <a:latin typeface="+mn-lt"/>
                <a:ea typeface="+mj-ea"/>
                <a:cs typeface="+mj-cs"/>
              </a:rPr>
              <a:t>HOW DO SYSTEMS AND PRACTICES LEAD TO INEQUALITY?</a:t>
            </a:r>
          </a:p>
        </p:txBody>
      </p:sp>
      <p:graphicFrame>
        <p:nvGraphicFramePr>
          <p:cNvPr id="14" name="Content Placeholder 2">
            <a:extLst>
              <a:ext uri="{FF2B5EF4-FFF2-40B4-BE49-F238E27FC236}">
                <a16:creationId xmlns:a16="http://schemas.microsoft.com/office/drawing/2014/main" id="{CF536360-8AE7-56DD-1E54-0B9F38F31830}"/>
              </a:ext>
            </a:extLst>
          </p:cNvPr>
          <p:cNvGraphicFramePr>
            <a:graphicFrameLocks noGrp="1"/>
          </p:cNvGraphicFramePr>
          <p:nvPr>
            <p:ph idx="1"/>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5026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383564" y="348865"/>
            <a:ext cx="9718111" cy="1576446"/>
          </a:xfrm>
        </p:spPr>
        <p:txBody>
          <a:bodyPr vert="horz" lIns="91440" tIns="45720" rIns="91440" bIns="45720" rtlCol="0" anchor="ctr">
            <a:normAutofit/>
          </a:bodyPr>
          <a:lstStyle/>
          <a:p>
            <a:pPr algn="ctr"/>
            <a:r>
              <a:rPr lang="en-US" b="1" kern="1200" dirty="0">
                <a:solidFill>
                  <a:srgbClr val="FFFFFF"/>
                </a:solidFill>
                <a:latin typeface="+mn-lt"/>
                <a:ea typeface="+mj-ea"/>
                <a:cs typeface="+mj-cs"/>
              </a:rPr>
              <a:t>DATA &amp; MONITORING</a:t>
            </a:r>
          </a:p>
        </p:txBody>
      </p:sp>
      <p:sp>
        <p:nvSpPr>
          <p:cNvPr id="5" name="Slide Number Placeholder 4"/>
          <p:cNvSpPr>
            <a:spLocks noGrp="1"/>
          </p:cNvSpPr>
          <p:nvPr>
            <p:ph type="sldNum" sz="quarter" idx="12"/>
          </p:nvPr>
        </p:nvSpPr>
        <p:spPr>
          <a:xfrm>
            <a:off x="11704320" y="6455664"/>
            <a:ext cx="44805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57F1E4F-1CFF-5643-939E-217C01CDF565}" type="slidenum">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graphicFrame>
        <p:nvGraphicFramePr>
          <p:cNvPr id="7" name="Content Placeholder 2">
            <a:extLst>
              <a:ext uri="{FF2B5EF4-FFF2-40B4-BE49-F238E27FC236}">
                <a16:creationId xmlns:a16="http://schemas.microsoft.com/office/drawing/2014/main" id="{CD0252F0-CFE0-838A-D0C2-3FE74699F2AD}"/>
              </a:ext>
            </a:extLst>
          </p:cNvPr>
          <p:cNvGraphicFramePr>
            <a:graphicFrameLocks noGrp="1"/>
          </p:cNvGraphicFramePr>
          <p:nvPr>
            <p:ph idx="1"/>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3203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aph on a paper&#10;&#10;Description automatically generated">
            <a:extLst>
              <a:ext uri="{FF2B5EF4-FFF2-40B4-BE49-F238E27FC236}">
                <a16:creationId xmlns:a16="http://schemas.microsoft.com/office/drawing/2014/main" id="{3ADC591D-D074-82E5-50B0-F2CA120D09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001" y="428"/>
            <a:ext cx="10131231" cy="6857572"/>
          </a:xfrm>
          <a:prstGeom prst="rect">
            <a:avLst/>
          </a:prstGeom>
        </p:spPr>
      </p:pic>
    </p:spTree>
    <p:extLst>
      <p:ext uri="{BB962C8B-B14F-4D97-AF65-F5344CB8AC3E}">
        <p14:creationId xmlns:p14="http://schemas.microsoft.com/office/powerpoint/2010/main" val="2961230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578427" y="2934528"/>
            <a:ext cx="4323095" cy="2334601"/>
            <a:chOff x="0" y="0"/>
            <a:chExt cx="5237988" cy="2828670"/>
          </a:xfrm>
        </p:grpSpPr>
        <p:sp>
          <p:nvSpPr>
            <p:cNvPr id="3" name="Freeform 3"/>
            <p:cNvSpPr/>
            <p:nvPr/>
          </p:nvSpPr>
          <p:spPr>
            <a:xfrm>
              <a:off x="0" y="0"/>
              <a:ext cx="5237988" cy="2828670"/>
            </a:xfrm>
            <a:custGeom>
              <a:avLst/>
              <a:gdLst/>
              <a:ahLst/>
              <a:cxnLst/>
              <a:rect l="l" t="t" r="r" b="b"/>
              <a:pathLst>
                <a:path w="5237988" h="2828670">
                  <a:moveTo>
                    <a:pt x="5113528" y="2828670"/>
                  </a:moveTo>
                  <a:lnTo>
                    <a:pt x="124460" y="2828670"/>
                  </a:lnTo>
                  <a:cubicBezTo>
                    <a:pt x="55880" y="2828670"/>
                    <a:pt x="0" y="2772790"/>
                    <a:pt x="0" y="2704210"/>
                  </a:cubicBezTo>
                  <a:lnTo>
                    <a:pt x="0" y="124460"/>
                  </a:lnTo>
                  <a:cubicBezTo>
                    <a:pt x="0" y="55880"/>
                    <a:pt x="55880" y="0"/>
                    <a:pt x="124460" y="0"/>
                  </a:cubicBezTo>
                  <a:lnTo>
                    <a:pt x="5113528" y="0"/>
                  </a:lnTo>
                  <a:cubicBezTo>
                    <a:pt x="5182108" y="0"/>
                    <a:pt x="5237988" y="55880"/>
                    <a:pt x="5237988" y="124460"/>
                  </a:cubicBezTo>
                  <a:lnTo>
                    <a:pt x="5237988" y="2704210"/>
                  </a:lnTo>
                  <a:cubicBezTo>
                    <a:pt x="5237988" y="2772790"/>
                    <a:pt x="5182108" y="2828670"/>
                    <a:pt x="5113528" y="2828670"/>
                  </a:cubicBezTo>
                  <a:close/>
                </a:path>
              </a:pathLst>
            </a:custGeom>
            <a:solidFill>
              <a:srgbClr val="FFF3E2">
                <a:alpha val="69804"/>
              </a:srgbClr>
            </a:solidFill>
          </p:spPr>
          <p:txBody>
            <a:bodyPr/>
            <a:lstStyle/>
            <a:p>
              <a:endParaRPr lang="en-US" sz="1200"/>
            </a:p>
          </p:txBody>
        </p:sp>
      </p:grpSp>
      <p:pic>
        <p:nvPicPr>
          <p:cNvPr id="8" name="Picture 8"/>
          <p:cNvPicPr>
            <a:picLocks noChangeAspect="1"/>
          </p:cNvPicPr>
          <p:nvPr/>
        </p:nvPicPr>
        <p:blipFill>
          <a:blip r:embed="rId2"/>
          <a:srcRect t="65112"/>
          <a:stretch>
            <a:fillRect/>
          </a:stretch>
        </p:blipFill>
        <p:spPr>
          <a:xfrm>
            <a:off x="0" y="6398487"/>
            <a:ext cx="2341558" cy="459513"/>
          </a:xfrm>
          <a:prstGeom prst="rect">
            <a:avLst/>
          </a:prstGeom>
        </p:spPr>
      </p:pic>
      <p:sp>
        <p:nvSpPr>
          <p:cNvPr id="5" name="TextBox 6">
            <a:extLst>
              <a:ext uri="{FF2B5EF4-FFF2-40B4-BE49-F238E27FC236}">
                <a16:creationId xmlns:a16="http://schemas.microsoft.com/office/drawing/2014/main" id="{9B1CEC9B-C78A-479E-B12C-D0439657FE04}"/>
              </a:ext>
            </a:extLst>
          </p:cNvPr>
          <p:cNvSpPr txBox="1"/>
          <p:nvPr/>
        </p:nvSpPr>
        <p:spPr>
          <a:xfrm>
            <a:off x="660400" y="228600"/>
            <a:ext cx="11023600" cy="6684202"/>
          </a:xfrm>
          <a:prstGeom prst="rect">
            <a:avLst/>
          </a:prstGeom>
        </p:spPr>
        <p:txBody>
          <a:bodyPr wrap="square" lIns="0" tIns="0" rIns="0" bIns="0" rtlCol="0" anchor="t">
            <a:spAutoFit/>
          </a:bodyPr>
          <a:lstStyle/>
          <a:p>
            <a:pPr>
              <a:lnSpc>
                <a:spcPts val="6752"/>
              </a:lnSpc>
              <a:spcBef>
                <a:spcPct val="0"/>
              </a:spcBef>
            </a:pPr>
            <a:r>
              <a:rPr lang="en-US" sz="4000" dirty="0">
                <a:solidFill>
                  <a:srgbClr val="632B2B"/>
                </a:solidFill>
                <a:latin typeface="Now Bold"/>
              </a:rPr>
              <a:t>THINGS WE CAN DO?</a:t>
            </a:r>
          </a:p>
          <a:p>
            <a:pPr marL="571529" indent="-571529">
              <a:lnSpc>
                <a:spcPct val="150000"/>
              </a:lnSpc>
              <a:spcBef>
                <a:spcPct val="0"/>
              </a:spcBef>
              <a:buFont typeface="Arial" panose="020B0604020202020204" pitchFamily="34" charset="0"/>
              <a:buChar char="•"/>
            </a:pPr>
            <a:r>
              <a:rPr lang="en-US" sz="2400" dirty="0">
                <a:solidFill>
                  <a:schemeClr val="accent2">
                    <a:lumMod val="50000"/>
                  </a:schemeClr>
                </a:solidFill>
              </a:rPr>
              <a:t>Blind recruitment</a:t>
            </a:r>
          </a:p>
          <a:p>
            <a:pPr marL="571529" indent="-571529">
              <a:lnSpc>
                <a:spcPct val="150000"/>
              </a:lnSpc>
              <a:spcBef>
                <a:spcPct val="0"/>
              </a:spcBef>
              <a:buFont typeface="Arial" panose="020B0604020202020204" pitchFamily="34" charset="0"/>
              <a:buChar char="•"/>
            </a:pPr>
            <a:r>
              <a:rPr lang="en-US" sz="2400" dirty="0">
                <a:solidFill>
                  <a:schemeClr val="accent2">
                    <a:lumMod val="50000"/>
                  </a:schemeClr>
                </a:solidFill>
              </a:rPr>
              <a:t>Scoring</a:t>
            </a:r>
          </a:p>
          <a:p>
            <a:pPr marL="571529" indent="-571529">
              <a:lnSpc>
                <a:spcPct val="150000"/>
              </a:lnSpc>
              <a:spcBef>
                <a:spcPct val="0"/>
              </a:spcBef>
              <a:buFont typeface="Arial" panose="020B0604020202020204" pitchFamily="34" charset="0"/>
              <a:buChar char="•"/>
            </a:pPr>
            <a:r>
              <a:rPr lang="en-US" sz="2400" dirty="0">
                <a:solidFill>
                  <a:schemeClr val="accent2">
                    <a:lumMod val="50000"/>
                  </a:schemeClr>
                </a:solidFill>
              </a:rPr>
              <a:t>Objective interview processes </a:t>
            </a:r>
          </a:p>
          <a:p>
            <a:pPr marL="571529" indent="-571529">
              <a:lnSpc>
                <a:spcPct val="150000"/>
              </a:lnSpc>
              <a:spcBef>
                <a:spcPct val="0"/>
              </a:spcBef>
              <a:buFont typeface="Arial" panose="020B0604020202020204" pitchFamily="34" charset="0"/>
              <a:buChar char="•"/>
            </a:pPr>
            <a:r>
              <a:rPr lang="en-US" sz="2400" dirty="0">
                <a:solidFill>
                  <a:schemeClr val="accent2">
                    <a:lumMod val="50000"/>
                  </a:schemeClr>
                </a:solidFill>
              </a:rPr>
              <a:t>Inclusion statements in job adverts:</a:t>
            </a:r>
          </a:p>
          <a:p>
            <a:pPr>
              <a:lnSpc>
                <a:spcPct val="107000"/>
              </a:lnSpc>
              <a:spcAft>
                <a:spcPts val="533"/>
              </a:spcAft>
            </a:pPr>
            <a:endParaRPr lang="en-GB" sz="1867"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533"/>
              </a:spcAft>
            </a:pPr>
            <a:r>
              <a:rPr lang="en-GB" sz="2400" i="1" dirty="0">
                <a:latin typeface="Calibri" panose="020F0502020204030204" pitchFamily="34" charset="0"/>
                <a:ea typeface="Calibri" panose="020F0502020204030204" pitchFamily="34" charset="0"/>
                <a:cs typeface="Times New Roman" panose="02020603050405020304" pitchFamily="18" charset="0"/>
              </a:rPr>
              <a:t>“As an equal opportunities employer, we are committed to the equal treatment of all current and prospective employees and does not condone discrimination on the basis of age, disability, sex, sexual orientation, pregnancy and maternity, race or ethnicity, religion or belief, gender identity, or marriage and civil partnership. We aspire to have a diverse and inclusive workplace and strongly encourage suitably qualified applicants from a wide range of backgrounds to apply and join us.”</a:t>
            </a:r>
            <a:endParaRPr lang="en-US" sz="2400" dirty="0">
              <a:solidFill>
                <a:schemeClr val="accent2">
                  <a:lumMod val="50000"/>
                </a:schemeClr>
              </a:solidFill>
            </a:endParaRPr>
          </a:p>
          <a:p>
            <a:pPr>
              <a:lnSpc>
                <a:spcPts val="6752"/>
              </a:lnSpc>
              <a:spcBef>
                <a:spcPct val="0"/>
              </a:spcBef>
            </a:pPr>
            <a:endParaRPr lang="en-US" sz="4000" dirty="0">
              <a:solidFill>
                <a:srgbClr val="632B2B"/>
              </a:solidFill>
              <a:latin typeface="Now Bold"/>
            </a:endParaRPr>
          </a:p>
        </p:txBody>
      </p:sp>
    </p:spTree>
    <p:extLst>
      <p:ext uri="{BB962C8B-B14F-4D97-AF65-F5344CB8AC3E}">
        <p14:creationId xmlns:p14="http://schemas.microsoft.com/office/powerpoint/2010/main" val="1633456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B6C76E0E-A869-468C-8AB8-BE573739F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5281552"/>
            <a:ext cx="12192000" cy="1576450"/>
          </a:xfrm>
          <a:prstGeom prst="rect">
            <a:avLst/>
          </a:prstGeom>
          <a:gradFill>
            <a:gsLst>
              <a:gs pos="0">
                <a:schemeClr val="accent1"/>
              </a:gs>
              <a:gs pos="10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C2980D51-170D-4D0F-B1DE-FA7299627D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8856" y="5281552"/>
            <a:ext cx="4063142" cy="1576447"/>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5B103BBE-1445-4DEC-B4D9-5C57296E5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5281552"/>
            <a:ext cx="12192000" cy="1576447"/>
          </a:xfrm>
          <a:prstGeom prst="rect">
            <a:avLst/>
          </a:prstGeom>
          <a:gradFill>
            <a:gsLst>
              <a:gs pos="39000">
                <a:schemeClr val="accent1">
                  <a:lumMod val="50000"/>
                  <a:alpha val="0"/>
                </a:schemeClr>
              </a:gs>
              <a:gs pos="100000">
                <a:srgbClr val="000000">
                  <a:alpha val="71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CE14B92-9496-814C-BA6A-48B4125D0D8F}"/>
              </a:ext>
            </a:extLst>
          </p:cNvPr>
          <p:cNvSpPr txBox="1"/>
          <p:nvPr/>
        </p:nvSpPr>
        <p:spPr>
          <a:xfrm>
            <a:off x="835863" y="5652097"/>
            <a:ext cx="10587314" cy="877729"/>
          </a:xfrm>
          <a:prstGeom prst="rect">
            <a:avLst/>
          </a:prstGeom>
        </p:spPr>
        <p:txBody>
          <a:bodyPr vert="horz" lIns="91440" tIns="45720" rIns="91440" bIns="45720" rtlCol="0" anchor="ctr">
            <a:noAutofit/>
          </a:bodyPr>
          <a:lstStyle/>
          <a:p>
            <a:pPr marL="0" marR="0" lvl="0" indent="0" algn="ctr" defTabSz="914400" rtl="0" eaLnBrk="1" fontAlgn="base" latinLnBrk="0" hangingPunct="1">
              <a:lnSpc>
                <a:spcPct val="90000"/>
              </a:lnSpc>
              <a:spcBef>
                <a:spcPct val="0"/>
              </a:spcBef>
              <a:spcAft>
                <a:spcPts val="600"/>
              </a:spcAft>
              <a:buClrTx/>
              <a:buSzTx/>
              <a:buFontTx/>
              <a:buNone/>
              <a:tabLst>
                <a:tab pos="457200" algn="l"/>
              </a:tabLst>
              <a:defRPr/>
            </a:pPr>
            <a:r>
              <a:rPr kumimoji="0" lang="en-US" altLang="en-US" sz="4400" b="1" i="0" u="none" strike="noStrike" kern="1200" cap="none" spc="0" normalizeH="0" baseline="0" noProof="0" dirty="0">
                <a:ln>
                  <a:noFill/>
                </a:ln>
                <a:solidFill>
                  <a:srgbClr val="FFFFFF"/>
                </a:solidFill>
                <a:effectLst/>
                <a:uLnTx/>
                <a:uFillTx/>
                <a:latin typeface="Calibri" panose="020F0502020204030204"/>
                <a:ea typeface="+mn-ea"/>
                <a:cs typeface="+mn-cs"/>
              </a:rPr>
              <a:t>What you can do if you think you’ve been unfairly discriminated against you can:</a:t>
            </a:r>
          </a:p>
        </p:txBody>
      </p:sp>
      <p:sp>
        <p:nvSpPr>
          <p:cNvPr id="2" name="Rectangle 1">
            <a:extLst>
              <a:ext uri="{FF2B5EF4-FFF2-40B4-BE49-F238E27FC236}">
                <a16:creationId xmlns:a16="http://schemas.microsoft.com/office/drawing/2014/main" id="{55576872-A09C-8145-B03A-679ADAB7AB1D}"/>
              </a:ext>
            </a:extLst>
          </p:cNvPr>
          <p:cNvSpPr>
            <a:spLocks noChangeArrowheads="1"/>
          </p:cNvSpPr>
          <p:nvPr/>
        </p:nvSpPr>
        <p:spPr bwMode="auto">
          <a:xfrm>
            <a:off x="1046796" y="718740"/>
            <a:ext cx="184731" cy="403052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28490" rIns="91440" bIns="19044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832104" rtl="0" eaLnBrk="0" fontAlgn="base" latinLnBrk="0" hangingPunct="0">
              <a:lnSpc>
                <a:spcPct val="100000"/>
              </a:lnSpc>
              <a:spcBef>
                <a:spcPct val="0"/>
              </a:spcBef>
              <a:spcAft>
                <a:spcPts val="546"/>
              </a:spcAft>
              <a:buClrTx/>
              <a:buSzTx/>
              <a:buFontTx/>
              <a:buNone/>
              <a:tabLst>
                <a:tab pos="416052" algn="l"/>
              </a:tabLst>
              <a:defRPr/>
            </a:pPr>
            <a:endParaRPr kumimoji="0" lang="en-US" altLang="en-US" sz="1820" b="0" i="0" u="none" strike="noStrike" kern="1200" cap="none" spc="0" normalizeH="0" baseline="0" noProof="0" dirty="0">
              <a:ln>
                <a:noFill/>
              </a:ln>
              <a:solidFill>
                <a:srgbClr val="2F5496"/>
              </a:solidFill>
              <a:effectLst/>
              <a:uLnTx/>
              <a:uFillTx/>
              <a:latin typeface="Arial" panose="020B0604020202020204" pitchFamily="34" charset="0"/>
              <a:ea typeface="+mn-ea"/>
              <a:cs typeface="Times New Roman" panose="02020603050405020304" pitchFamily="18" charset="0"/>
            </a:endParaRPr>
          </a:p>
          <a:p>
            <a:pPr marL="0" marR="0" lvl="0" indent="0" algn="l" defTabSz="832104" rtl="0" eaLnBrk="0" fontAlgn="base" latinLnBrk="0" hangingPunct="0">
              <a:lnSpc>
                <a:spcPct val="100000"/>
              </a:lnSpc>
              <a:spcBef>
                <a:spcPct val="0"/>
              </a:spcBef>
              <a:spcAft>
                <a:spcPts val="546"/>
              </a:spcAft>
              <a:buClrTx/>
              <a:buSzTx/>
              <a:buFontTx/>
              <a:buNone/>
              <a:tabLst>
                <a:tab pos="416052" algn="l"/>
              </a:tabLst>
              <a:defRPr/>
            </a:pPr>
            <a:endParaRPr kumimoji="0" lang="en-US" altLang="en-US" sz="1820" b="0" i="0" u="none" strike="noStrike" kern="1200" cap="none" spc="0" normalizeH="0" baseline="0" noProof="0" dirty="0">
              <a:ln>
                <a:noFill/>
              </a:ln>
              <a:solidFill>
                <a:srgbClr val="2F5496"/>
              </a:solidFill>
              <a:effectLst/>
              <a:uLnTx/>
              <a:uFillTx/>
              <a:latin typeface="Arial" panose="020B0604020202020204" pitchFamily="34" charset="0"/>
              <a:ea typeface="+mn-ea"/>
              <a:cs typeface="Times New Roman" panose="02020603050405020304" pitchFamily="18" charset="0"/>
            </a:endParaRPr>
          </a:p>
          <a:p>
            <a:pPr marL="0" marR="0" lvl="0" indent="0" algn="l" defTabSz="832104" rtl="0" eaLnBrk="0" fontAlgn="base" latinLnBrk="0" hangingPunct="0">
              <a:lnSpc>
                <a:spcPct val="100000"/>
              </a:lnSpc>
              <a:spcBef>
                <a:spcPct val="0"/>
              </a:spcBef>
              <a:spcAft>
                <a:spcPts val="546"/>
              </a:spcAft>
              <a:buClrTx/>
              <a:buSzTx/>
              <a:buFontTx/>
              <a:buNone/>
              <a:tabLst>
                <a:tab pos="416052" algn="l"/>
              </a:tabLst>
              <a:defRPr/>
            </a:pPr>
            <a:endParaRPr kumimoji="0" lang="en-US" altLang="en-US" sz="1820" b="0" i="0" u="none" strike="noStrike" kern="1200" cap="none" spc="0" normalizeH="0" baseline="0" noProof="0" dirty="0">
              <a:ln>
                <a:noFill/>
              </a:ln>
              <a:solidFill>
                <a:srgbClr val="2F5496"/>
              </a:solidFill>
              <a:effectLst/>
              <a:uLnTx/>
              <a:uFillTx/>
              <a:latin typeface="Arial" panose="020B0604020202020204" pitchFamily="34" charset="0"/>
              <a:ea typeface="+mn-ea"/>
              <a:cs typeface="Times New Roman" panose="02020603050405020304" pitchFamily="18" charset="0"/>
            </a:endParaRPr>
          </a:p>
          <a:p>
            <a:pPr marL="0" marR="0" lvl="0" indent="0" algn="l" defTabSz="832104" rtl="0" eaLnBrk="0" fontAlgn="base" latinLnBrk="0" hangingPunct="0">
              <a:lnSpc>
                <a:spcPct val="100000"/>
              </a:lnSpc>
              <a:spcBef>
                <a:spcPct val="0"/>
              </a:spcBef>
              <a:spcAft>
                <a:spcPts val="546"/>
              </a:spcAft>
              <a:buClrTx/>
              <a:buSzTx/>
              <a:buFontTx/>
              <a:buNone/>
              <a:tabLst>
                <a:tab pos="416052" algn="l"/>
              </a:tabLst>
              <a:defRPr/>
            </a:pPr>
            <a:endParaRPr kumimoji="0" lang="en-US" altLang="en-US" sz="1820" b="0" i="0" u="none" strike="noStrike" kern="1200" cap="none" spc="0" normalizeH="0" baseline="0" noProof="0" dirty="0">
              <a:ln>
                <a:noFill/>
              </a:ln>
              <a:solidFill>
                <a:srgbClr val="2F5496"/>
              </a:solidFill>
              <a:effectLst/>
              <a:uLnTx/>
              <a:uFillTx/>
              <a:latin typeface="Arial" panose="020B0604020202020204" pitchFamily="34" charset="0"/>
              <a:ea typeface="+mn-ea"/>
              <a:cs typeface="Times New Roman" panose="02020603050405020304" pitchFamily="18" charset="0"/>
            </a:endParaRPr>
          </a:p>
          <a:p>
            <a:pPr marL="0" marR="0" lvl="0" indent="0" algn="l" defTabSz="832104" rtl="0" eaLnBrk="0" fontAlgn="base" latinLnBrk="0" hangingPunct="0">
              <a:lnSpc>
                <a:spcPct val="100000"/>
              </a:lnSpc>
              <a:spcBef>
                <a:spcPct val="0"/>
              </a:spcBef>
              <a:spcAft>
                <a:spcPts val="546"/>
              </a:spcAft>
              <a:buClrTx/>
              <a:buSzTx/>
              <a:buFontTx/>
              <a:buNone/>
              <a:tabLst>
                <a:tab pos="416052" algn="l"/>
              </a:tabLst>
              <a:defRPr/>
            </a:pPr>
            <a:endParaRPr kumimoji="0" lang="en-US" altLang="en-US" sz="1820" b="0" i="0" u="none" strike="noStrike" kern="1200" cap="none" spc="0" normalizeH="0" baseline="0" noProof="0" dirty="0">
              <a:ln>
                <a:noFill/>
              </a:ln>
              <a:solidFill>
                <a:srgbClr val="2F5496"/>
              </a:solidFill>
              <a:effectLst/>
              <a:uLnTx/>
              <a:uFillTx/>
              <a:latin typeface="Arial" panose="020B0604020202020204" pitchFamily="34" charset="0"/>
              <a:ea typeface="+mn-ea"/>
              <a:cs typeface="Times New Roman" panose="02020603050405020304" pitchFamily="18" charset="0"/>
            </a:endParaRPr>
          </a:p>
          <a:p>
            <a:pPr marL="0" marR="0" lvl="0" indent="0" algn="l" defTabSz="832104" rtl="0" eaLnBrk="0" fontAlgn="base" latinLnBrk="0" hangingPunct="0">
              <a:lnSpc>
                <a:spcPct val="100000"/>
              </a:lnSpc>
              <a:spcBef>
                <a:spcPct val="0"/>
              </a:spcBef>
              <a:spcAft>
                <a:spcPts val="546"/>
              </a:spcAft>
              <a:buClrTx/>
              <a:buSzTx/>
              <a:buFontTx/>
              <a:buNone/>
              <a:tabLst>
                <a:tab pos="416052" algn="l"/>
              </a:tabLst>
              <a:defRPr/>
            </a:pPr>
            <a:endParaRPr kumimoji="0" lang="en-US" altLang="en-US" sz="1820" b="0" i="0" u="none" strike="noStrike" kern="1200" cap="none" spc="0" normalizeH="0" baseline="0" noProof="0" dirty="0">
              <a:ln>
                <a:noFill/>
              </a:ln>
              <a:solidFill>
                <a:srgbClr val="2F5496"/>
              </a:solidFill>
              <a:effectLst/>
              <a:uLnTx/>
              <a:uFillTx/>
              <a:latin typeface="Arial" panose="020B0604020202020204" pitchFamily="34" charset="0"/>
              <a:ea typeface="+mn-ea"/>
              <a:cs typeface="Times New Roman" panose="02020603050405020304" pitchFamily="18" charset="0"/>
            </a:endParaRPr>
          </a:p>
          <a:p>
            <a:pPr marL="0" marR="0" lvl="0" indent="0" algn="l" defTabSz="832104" rtl="0" eaLnBrk="0" fontAlgn="base" latinLnBrk="0" hangingPunct="0">
              <a:lnSpc>
                <a:spcPct val="100000"/>
              </a:lnSpc>
              <a:spcBef>
                <a:spcPct val="0"/>
              </a:spcBef>
              <a:spcAft>
                <a:spcPts val="546"/>
              </a:spcAft>
              <a:buClrTx/>
              <a:buSzTx/>
              <a:buFontTx/>
              <a:buNone/>
              <a:tabLst>
                <a:tab pos="416052" algn="l"/>
              </a:tabLst>
              <a:defRPr/>
            </a:pPr>
            <a:endParaRPr kumimoji="0" lang="en-US" altLang="en-US" sz="1820" b="0" i="0" u="none" strike="noStrike" kern="1200" cap="none" spc="0" normalizeH="0" baseline="0" noProof="0" dirty="0">
              <a:ln>
                <a:noFill/>
              </a:ln>
              <a:solidFill>
                <a:srgbClr val="2F5496"/>
              </a:solidFill>
              <a:effectLst/>
              <a:uLnTx/>
              <a:uFillTx/>
              <a:latin typeface="Arial" panose="020B0604020202020204" pitchFamily="34" charset="0"/>
              <a:ea typeface="+mn-ea"/>
              <a:cs typeface="Times New Roman" panose="02020603050405020304" pitchFamily="18" charset="0"/>
            </a:endParaRPr>
          </a:p>
          <a:p>
            <a:pPr marL="0" marR="0" lvl="0" indent="0" algn="l" defTabSz="832104" rtl="0" eaLnBrk="0" fontAlgn="base" latinLnBrk="0" hangingPunct="0">
              <a:lnSpc>
                <a:spcPct val="100000"/>
              </a:lnSpc>
              <a:spcBef>
                <a:spcPct val="0"/>
              </a:spcBef>
              <a:spcAft>
                <a:spcPts val="546"/>
              </a:spcAft>
              <a:buClrTx/>
              <a:buSzTx/>
              <a:buFontTx/>
              <a:buNone/>
              <a:tabLst>
                <a:tab pos="416052" algn="l"/>
              </a:tabLst>
              <a:defRPr/>
            </a:pPr>
            <a:endParaRPr kumimoji="0" lang="en-US" altLang="en-US" sz="1820" b="0" i="0" u="none" strike="noStrike" kern="1200" cap="none" spc="0" normalizeH="0" baseline="0" noProof="0" dirty="0">
              <a:ln>
                <a:noFill/>
              </a:ln>
              <a:solidFill>
                <a:srgbClr val="2F5496"/>
              </a:solidFill>
              <a:effectLst/>
              <a:uLnTx/>
              <a:uFillTx/>
              <a:latin typeface="Arial" panose="020B0604020202020204" pitchFamily="34" charset="0"/>
              <a:ea typeface="+mn-ea"/>
              <a:cs typeface="Times New Roman" panose="02020603050405020304" pitchFamily="18" charset="0"/>
            </a:endParaRPr>
          </a:p>
          <a:p>
            <a:pPr marL="0" marR="0" lvl="0" indent="0" algn="l" defTabSz="832104" rtl="0" eaLnBrk="0" fontAlgn="base" latinLnBrk="0" hangingPunct="0">
              <a:lnSpc>
                <a:spcPct val="100000"/>
              </a:lnSpc>
              <a:spcBef>
                <a:spcPct val="0"/>
              </a:spcBef>
              <a:spcAft>
                <a:spcPts val="546"/>
              </a:spcAft>
              <a:buClrTx/>
              <a:buSzTx/>
              <a:buFontTx/>
              <a:buNone/>
              <a:tabLst>
                <a:tab pos="416052" algn="l"/>
              </a:tabLst>
              <a:defRPr/>
            </a:pPr>
            <a:endParaRPr kumimoji="0" lang="en-US" altLang="en-US" sz="1820" b="0" i="0" u="none" strike="noStrike" kern="1200" cap="none" spc="0" normalizeH="0" baseline="0" noProof="0" dirty="0">
              <a:ln>
                <a:noFill/>
              </a:ln>
              <a:solidFill>
                <a:srgbClr val="2F5496"/>
              </a:solidFill>
              <a:effectLst/>
              <a:uLnTx/>
              <a:uFillTx/>
              <a:latin typeface="Arial" panose="020B0604020202020204" pitchFamily="34"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ts val="600"/>
              </a:spcAft>
              <a:buClrTx/>
              <a:buSzTx/>
              <a:buFontTx/>
              <a:buNone/>
              <a:tabLst>
                <a:tab pos="457200" algn="l"/>
              </a:tabLst>
              <a:defRPr/>
            </a:pPr>
            <a:endParaRPr kumimoji="0" lang="en-US" altLang="en-US" sz="2000" b="0" i="0" u="none" strike="noStrike" kern="1200" cap="none" spc="0" normalizeH="0" baseline="0" noProof="0" dirty="0">
              <a:ln>
                <a:noFill/>
              </a:ln>
              <a:solidFill>
                <a:srgbClr val="2F5496"/>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9871ECD1-AC9C-4342-A5AC-A44D37C68F58}"/>
              </a:ext>
            </a:extLst>
          </p:cNvPr>
          <p:cNvSpPr txBox="1"/>
          <p:nvPr/>
        </p:nvSpPr>
        <p:spPr>
          <a:xfrm>
            <a:off x="1473146" y="2897536"/>
            <a:ext cx="9423936" cy="2188484"/>
          </a:xfrm>
          <a:prstGeom prst="rect">
            <a:avLst/>
          </a:prstGeom>
          <a:noFill/>
        </p:spPr>
        <p:txBody>
          <a:bodyPr wrap="square">
            <a:spAutoFit/>
          </a:bodyPr>
          <a:lstStyle/>
          <a:p>
            <a:pPr marL="832104" marR="0" lvl="2" indent="-208026" algn="l" defTabSz="832104" rtl="0" eaLnBrk="1" fontAlgn="base" latinLnBrk="0" hangingPunct="1">
              <a:lnSpc>
                <a:spcPct val="90000"/>
              </a:lnSpc>
              <a:spcBef>
                <a:spcPct val="0"/>
              </a:spcBef>
              <a:spcAft>
                <a:spcPts val="546"/>
              </a:spcAft>
              <a:buClrTx/>
              <a:buSzTx/>
              <a:buFont typeface="Arial" panose="020B0604020202020204" pitchFamily="34" charset="0"/>
              <a:buChar char="•"/>
              <a:tabLst>
                <a:tab pos="416052" algn="l"/>
              </a:tabLst>
              <a:defRPr/>
            </a:pPr>
            <a:endParaRPr kumimoji="0" lang="en-US" altLang="en-US" sz="182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32104" rtl="0" eaLnBrk="1" fontAlgn="base" latinLnBrk="0" hangingPunct="1">
              <a:lnSpc>
                <a:spcPct val="90000"/>
              </a:lnSpc>
              <a:spcBef>
                <a:spcPct val="0"/>
              </a:spcBef>
              <a:spcAft>
                <a:spcPts val="546"/>
              </a:spcAft>
              <a:buClrTx/>
              <a:buSzTx/>
              <a:buFontTx/>
              <a:buNone/>
              <a:tabLst>
                <a:tab pos="416052" algn="l"/>
              </a:tabLst>
              <a:defRPr/>
            </a:pPr>
            <a:r>
              <a:rPr kumimoji="0" lang="en-US" altLang="en-US" sz="2200" b="0" i="0" u="none" strike="noStrike" kern="1200" cap="none" spc="0" normalizeH="0" baseline="0" noProof="0" dirty="0">
                <a:ln>
                  <a:noFill/>
                </a:ln>
                <a:solidFill>
                  <a:prstClr val="black"/>
                </a:solidFill>
                <a:effectLst/>
                <a:uLnTx/>
                <a:uFillTx/>
                <a:latin typeface="Calibri" panose="020F0502020204030204"/>
                <a:ea typeface="+mn-ea"/>
                <a:cs typeface="+mn-cs"/>
              </a:rPr>
              <a:t>Discrimination at work</a:t>
            </a:r>
          </a:p>
          <a:p>
            <a:pPr marL="0" marR="0" lvl="0" indent="-208026" algn="l" defTabSz="832104" rtl="0" eaLnBrk="1" fontAlgn="base" latinLnBrk="0" hangingPunct="1">
              <a:lnSpc>
                <a:spcPct val="90000"/>
              </a:lnSpc>
              <a:spcBef>
                <a:spcPct val="0"/>
              </a:spcBef>
              <a:spcAft>
                <a:spcPts val="546"/>
              </a:spcAft>
              <a:buClrTx/>
              <a:buSzTx/>
              <a:buFont typeface="Arial" panose="020B0604020202020204" pitchFamily="34" charset="0"/>
              <a:buChar char="•"/>
              <a:tabLst>
                <a:tab pos="416052" algn="l"/>
              </a:tabLst>
              <a:defRPr/>
            </a:pPr>
            <a:r>
              <a:rPr kumimoji="0" lang="en-US" altLang="en-US" sz="2200" b="0" i="0" u="none" strike="noStrike" kern="1200" cap="none" spc="0" normalizeH="0" baseline="0" noProof="0" dirty="0">
                <a:ln>
                  <a:noFill/>
                </a:ln>
                <a:solidFill>
                  <a:prstClr val="black"/>
                </a:solidFill>
                <a:effectLst/>
                <a:uLnTx/>
                <a:uFillTx/>
                <a:latin typeface="Calibri" panose="020F0502020204030204"/>
                <a:ea typeface="+mn-ea"/>
                <a:cs typeface="+mn-cs"/>
              </a:rPr>
              <a:t>Employees should talk to their employer first to try and sort out the </a:t>
            </a:r>
          </a:p>
          <a:p>
            <a:pPr marL="0" marR="0" lvl="0" indent="0" algn="l" defTabSz="832104" rtl="0" eaLnBrk="1" fontAlgn="base" latinLnBrk="0" hangingPunct="1">
              <a:lnSpc>
                <a:spcPct val="90000"/>
              </a:lnSpc>
              <a:spcBef>
                <a:spcPct val="0"/>
              </a:spcBef>
              <a:spcAft>
                <a:spcPts val="546"/>
              </a:spcAft>
              <a:buClrTx/>
              <a:buSzTx/>
              <a:buFontTx/>
              <a:buNone/>
              <a:tabLst>
                <a:tab pos="416052" algn="l"/>
              </a:tabLst>
              <a:defRPr/>
            </a:pPr>
            <a:r>
              <a:rPr kumimoji="0" lang="en-US" altLang="en-US" sz="2200" b="0" i="0" u="none" strike="noStrike" kern="1200" cap="none" spc="0" normalizeH="0" baseline="0" noProof="0" dirty="0">
                <a:ln>
                  <a:noFill/>
                </a:ln>
                <a:solidFill>
                  <a:prstClr val="black"/>
                </a:solidFill>
                <a:effectLst/>
                <a:uLnTx/>
                <a:uFillTx/>
                <a:latin typeface="Calibri" panose="020F0502020204030204"/>
                <a:ea typeface="+mn-ea"/>
                <a:cs typeface="+mn-cs"/>
              </a:rPr>
              <a:t>   problem informally. You may also want to read about </a:t>
            </a:r>
            <a:r>
              <a:rPr kumimoji="0" lang="en-US" altLang="en-US" sz="22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workplace disputes</a:t>
            </a:r>
            <a:r>
              <a:rPr kumimoji="0" lang="en-US" altLang="en-US" sz="2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208026" algn="l" defTabSz="832104" rtl="0" eaLnBrk="1" fontAlgn="base" latinLnBrk="0" hangingPunct="1">
              <a:lnSpc>
                <a:spcPct val="90000"/>
              </a:lnSpc>
              <a:spcBef>
                <a:spcPct val="0"/>
              </a:spcBef>
              <a:spcAft>
                <a:spcPts val="546"/>
              </a:spcAft>
              <a:buClrTx/>
              <a:buSzTx/>
              <a:buFont typeface="Arial" panose="020B0604020202020204" pitchFamily="34" charset="0"/>
              <a:buChar char="•"/>
              <a:tabLst>
                <a:tab pos="416052" algn="l"/>
              </a:tabLst>
              <a:defRPr/>
            </a:pPr>
            <a:r>
              <a:rPr kumimoji="0" lang="en-US" altLang="en-US" sz="2200" b="0" i="0" u="none" strike="noStrike" kern="1200" cap="none" spc="0" normalizeH="0" baseline="0" noProof="0" dirty="0">
                <a:ln>
                  <a:noFill/>
                </a:ln>
                <a:solidFill>
                  <a:prstClr val="black"/>
                </a:solidFill>
                <a:effectLst/>
                <a:uLnTx/>
                <a:uFillTx/>
                <a:latin typeface="Calibri" panose="020F0502020204030204"/>
                <a:ea typeface="+mn-ea"/>
                <a:cs typeface="+mn-cs"/>
              </a:rPr>
              <a:t>If things cannot be sorted out informally, talk to </a:t>
            </a:r>
            <a:r>
              <a:rPr kumimoji="0" lang="en-US" altLang="en-US" sz="2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Acas</a:t>
            </a:r>
            <a:r>
              <a:rPr kumimoji="0" lang="en-US" altLang="en-US"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2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Citizens Advice</a:t>
            </a:r>
            <a:r>
              <a:rPr kumimoji="0" lang="en-US" altLang="en-US" sz="2200" b="0" i="0" u="none" strike="noStrike" kern="1200" cap="none" spc="0" normalizeH="0" baseline="0" noProof="0" dirty="0">
                <a:ln>
                  <a:noFill/>
                </a:ln>
                <a:solidFill>
                  <a:prstClr val="black"/>
                </a:solidFill>
                <a:effectLst/>
                <a:uLnTx/>
                <a:uFillTx/>
                <a:latin typeface="Calibri" panose="020F0502020204030204"/>
                <a:ea typeface="+mn-ea"/>
                <a:cs typeface="+mn-cs"/>
              </a:rPr>
              <a:t> or a trade </a:t>
            </a:r>
          </a:p>
          <a:p>
            <a:pPr marL="0" marR="0" lvl="0" indent="0" algn="l" defTabSz="832104" rtl="0" eaLnBrk="1" fontAlgn="base" latinLnBrk="0" hangingPunct="1">
              <a:lnSpc>
                <a:spcPct val="90000"/>
              </a:lnSpc>
              <a:spcBef>
                <a:spcPct val="0"/>
              </a:spcBef>
              <a:spcAft>
                <a:spcPts val="546"/>
              </a:spcAft>
              <a:buClrTx/>
              <a:buSzTx/>
              <a:buFontTx/>
              <a:buNone/>
              <a:tabLst>
                <a:tab pos="416052" algn="l"/>
              </a:tabLst>
              <a:defRPr/>
            </a:pPr>
            <a:r>
              <a:rPr kumimoji="0" lang="en-US" altLang="en-US" sz="2200" b="0" i="0" u="none" strike="noStrike" kern="1200" cap="none" spc="0" normalizeH="0" baseline="0" noProof="0" dirty="0">
                <a:ln>
                  <a:noFill/>
                </a:ln>
                <a:solidFill>
                  <a:prstClr val="black"/>
                </a:solidFill>
                <a:effectLst/>
                <a:uLnTx/>
                <a:uFillTx/>
                <a:latin typeface="Calibri" panose="020F0502020204030204"/>
                <a:ea typeface="+mn-ea"/>
                <a:cs typeface="+mn-cs"/>
              </a:rPr>
              <a:t>    union representative.</a:t>
            </a:r>
          </a:p>
        </p:txBody>
      </p:sp>
      <p:graphicFrame>
        <p:nvGraphicFramePr>
          <p:cNvPr id="23" name="TextBox 3">
            <a:extLst>
              <a:ext uri="{FF2B5EF4-FFF2-40B4-BE49-F238E27FC236}">
                <a16:creationId xmlns:a16="http://schemas.microsoft.com/office/drawing/2014/main" id="{55F3CA02-915F-F755-CB88-AF62F4FF2A74}"/>
              </a:ext>
            </a:extLst>
          </p:cNvPr>
          <p:cNvGraphicFramePr/>
          <p:nvPr/>
        </p:nvGraphicFramePr>
        <p:xfrm>
          <a:off x="1473146" y="328174"/>
          <a:ext cx="9976208" cy="27325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83916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ED7575E-88D2-B771-681D-46A7E5541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76457"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screenshot of a graph&#10;&#10;Description automatically generated">
            <a:extLst>
              <a:ext uri="{FF2B5EF4-FFF2-40B4-BE49-F238E27FC236}">
                <a16:creationId xmlns:a16="http://schemas.microsoft.com/office/drawing/2014/main" id="{4306CDFA-1BFC-4286-EE90-70CE09BC0481}"/>
              </a:ext>
            </a:extLst>
          </p:cNvPr>
          <p:cNvPicPr>
            <a:picLocks noChangeAspect="1"/>
          </p:cNvPicPr>
          <p:nvPr/>
        </p:nvPicPr>
        <p:blipFill>
          <a:blip r:embed="rId2"/>
          <a:stretch>
            <a:fillRect/>
          </a:stretch>
        </p:blipFill>
        <p:spPr>
          <a:xfrm>
            <a:off x="127876" y="1426627"/>
            <a:ext cx="7396636" cy="3975690"/>
          </a:xfrm>
          <a:prstGeom prst="rect">
            <a:avLst/>
          </a:prstGeom>
        </p:spPr>
      </p:pic>
      <p:cxnSp>
        <p:nvCxnSpPr>
          <p:cNvPr id="24" name="Straight Connector 23">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AF2781E-5052-58BF-26A4-2B0C9537C789}"/>
              </a:ext>
            </a:extLst>
          </p:cNvPr>
          <p:cNvSpPr txBox="1"/>
          <p:nvPr/>
        </p:nvSpPr>
        <p:spPr>
          <a:xfrm>
            <a:off x="7704333" y="1897933"/>
            <a:ext cx="4204854" cy="3599019"/>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maximum award was £228,117 for a race discrimination case.</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second highest discrimination award was for a similar amount - £225,893 - in a disability discrimination case.</a:t>
            </a:r>
          </a:p>
          <a:p>
            <a:pPr marL="0" marR="0" lvl="0" indent="0" algn="l" defTabSz="914400" rtl="0" eaLnBrk="1" fontAlgn="auto" latinLnBrk="0" hangingPunct="1">
              <a:lnSpc>
                <a:spcPct val="90000"/>
              </a:lnSpc>
              <a:spcBef>
                <a:spcPts val="0"/>
              </a:spcBef>
              <a:spcAft>
                <a:spcPts val="600"/>
              </a:spcAft>
              <a:buClrTx/>
              <a:buSzTx/>
              <a:buFontTx/>
              <a:buNone/>
              <a:tabLst/>
              <a:defRPr/>
            </a:pPr>
            <a:b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7E2CDB1-47C7-76EE-5A06-0BABBD37A127}"/>
              </a:ext>
            </a:extLst>
          </p:cNvPr>
          <p:cNvSpPr txBox="1"/>
          <p:nvPr/>
        </p:nvSpPr>
        <p:spPr>
          <a:xfrm>
            <a:off x="353695" y="344557"/>
            <a:ext cx="6688235" cy="535531"/>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Annual award statistics for 2021/2022 </a:t>
            </a:r>
          </a:p>
        </p:txBody>
      </p:sp>
      <p:sp>
        <p:nvSpPr>
          <p:cNvPr id="11" name="TextBox 10">
            <a:extLst>
              <a:ext uri="{FF2B5EF4-FFF2-40B4-BE49-F238E27FC236}">
                <a16:creationId xmlns:a16="http://schemas.microsoft.com/office/drawing/2014/main" id="{CD9D6703-E444-5552-1A13-8BDC15ED7E95}"/>
              </a:ext>
            </a:extLst>
          </p:cNvPr>
          <p:cNvSpPr txBox="1"/>
          <p:nvPr/>
        </p:nvSpPr>
        <p:spPr>
          <a:xfrm>
            <a:off x="1355834" y="476452"/>
            <a:ext cx="6309029" cy="827599"/>
          </a:xfrm>
          <a:prstGeom prst="rect">
            <a:avLst/>
          </a:prstGeom>
          <a:noFill/>
        </p:spPr>
        <p:txBody>
          <a:bodyPr wrap="square">
            <a:spAutoFit/>
          </a:bodyPr>
          <a:lstStyle/>
          <a:p>
            <a:pPr marL="0" marR="0" lvl="0" indent="0" algn="l" defTabSz="914400" rtl="0" eaLnBrk="1" fontAlgn="auto" latinLnBrk="0" hangingPunct="1">
              <a:lnSpc>
                <a:spcPts val="6752"/>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What is the cost to an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organisation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1324885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Workplace Diversity Infographic">
            <a:extLst>
              <a:ext uri="{FF2B5EF4-FFF2-40B4-BE49-F238E27FC236}">
                <a16:creationId xmlns:a16="http://schemas.microsoft.com/office/drawing/2014/main" id="{1E1F716F-E5D2-22A8-6E85-78F70EFC67A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230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2AD6B3-81D4-3E48-A2A2-870944C2DD0B}"/>
              </a:ext>
            </a:extLst>
          </p:cNvPr>
          <p:cNvSpPr>
            <a:spLocks noGrp="1"/>
          </p:cNvSpPr>
          <p:nvPr>
            <p:ph type="title"/>
          </p:nvPr>
        </p:nvSpPr>
        <p:spPr>
          <a:xfrm>
            <a:off x="8396493" y="236724"/>
            <a:ext cx="3628105" cy="2404937"/>
          </a:xfrm>
        </p:spPr>
        <p:txBody>
          <a:bodyPr vert="horz" lIns="91440" tIns="45720" rIns="91440" bIns="45720" rtlCol="0" anchor="b">
            <a:normAutofit fontScale="90000"/>
          </a:bodyPr>
          <a:lstStyle/>
          <a:p>
            <a:r>
              <a:rPr lang="en-US" sz="4800" dirty="0">
                <a:latin typeface="+mn-lt"/>
              </a:rPr>
              <a:t>Embedding EDI </a:t>
            </a:r>
            <a:br>
              <a:rPr lang="en-US" sz="4800" dirty="0">
                <a:latin typeface="+mn-lt"/>
              </a:rPr>
            </a:br>
            <a:r>
              <a:rPr lang="en-US" sz="4800" dirty="0">
                <a:latin typeface="+mn-lt"/>
              </a:rPr>
              <a:t>in the workplace</a:t>
            </a:r>
            <a:br>
              <a:rPr lang="en-US" sz="4000" dirty="0"/>
            </a:br>
            <a:endParaRPr lang="en-US" sz="4000" dirty="0"/>
          </a:p>
        </p:txBody>
      </p:sp>
      <p:pic>
        <p:nvPicPr>
          <p:cNvPr id="4" name="Picture 3">
            <a:extLst>
              <a:ext uri="{FF2B5EF4-FFF2-40B4-BE49-F238E27FC236}">
                <a16:creationId xmlns:a16="http://schemas.microsoft.com/office/drawing/2014/main" id="{7BE983F3-42BF-094A-89A5-E2F3DC9E18C7}"/>
              </a:ext>
            </a:extLst>
          </p:cNvPr>
          <p:cNvPicPr>
            <a:picLocks noChangeAspect="1"/>
          </p:cNvPicPr>
          <p:nvPr/>
        </p:nvPicPr>
        <p:blipFill rotWithShape="1">
          <a:blip r:embed="rId2"/>
          <a:srcRect l="15116" r="353" b="-1"/>
          <a:stretch/>
        </p:blipFill>
        <p:spPr>
          <a:xfrm>
            <a:off x="-7" y="430"/>
            <a:ext cx="8115280" cy="6408311"/>
          </a:xfrm>
          <a:prstGeom prst="rect">
            <a:avLst/>
          </a:prstGeom>
        </p:spPr>
      </p:pic>
      <p:sp>
        <p:nvSpPr>
          <p:cNvPr id="3" name="Content Placeholder 2">
            <a:extLst>
              <a:ext uri="{FF2B5EF4-FFF2-40B4-BE49-F238E27FC236}">
                <a16:creationId xmlns:a16="http://schemas.microsoft.com/office/drawing/2014/main" id="{32EDE36F-2CE1-934A-9F91-D27577486367}"/>
              </a:ext>
            </a:extLst>
          </p:cNvPr>
          <p:cNvSpPr>
            <a:spLocks noGrp="1"/>
          </p:cNvSpPr>
          <p:nvPr>
            <p:ph idx="1"/>
          </p:nvPr>
        </p:nvSpPr>
        <p:spPr>
          <a:xfrm>
            <a:off x="8396493" y="2270463"/>
            <a:ext cx="3229406" cy="4206073"/>
          </a:xfrm>
        </p:spPr>
        <p:txBody>
          <a:bodyPr vert="horz" lIns="91440" tIns="45720" rIns="91440" bIns="45720" rtlCol="0">
            <a:normAutofit lnSpcReduction="10000"/>
          </a:bodyPr>
          <a:lstStyle/>
          <a:p>
            <a:r>
              <a:rPr lang="en-US" sz="2400" dirty="0"/>
              <a:t>Flexible working</a:t>
            </a:r>
          </a:p>
          <a:p>
            <a:r>
              <a:rPr lang="en-US" sz="2400" dirty="0"/>
              <a:t>unconscious bias training</a:t>
            </a:r>
          </a:p>
          <a:p>
            <a:r>
              <a:rPr lang="en-US" sz="2400" dirty="0"/>
              <a:t>Develop policies and procedures that support equality and diversity</a:t>
            </a:r>
          </a:p>
          <a:p>
            <a:r>
              <a:rPr lang="en-US" sz="2400" dirty="0"/>
              <a:t>Build into recruitment process</a:t>
            </a:r>
          </a:p>
          <a:p>
            <a:r>
              <a:rPr lang="en-US" sz="2400" dirty="0"/>
              <a:t>Training on equality and diversity</a:t>
            </a:r>
          </a:p>
          <a:p>
            <a:endParaRPr lang="en-US" sz="2000" dirty="0"/>
          </a:p>
        </p:txBody>
      </p:sp>
      <p:sp>
        <p:nvSpPr>
          <p:cNvPr id="11" name="Rectangle 1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50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Quotes from Maya Angelou, just added to the American quarter dollar.">
            <a:extLst>
              <a:ext uri="{FF2B5EF4-FFF2-40B4-BE49-F238E27FC236}">
                <a16:creationId xmlns:a16="http://schemas.microsoft.com/office/drawing/2014/main" id="{3E25A8F0-D6E6-6F40-F25B-79F3FDDD05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431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application&#10;&#10;Description automatically generated">
            <a:extLst>
              <a:ext uri="{FF2B5EF4-FFF2-40B4-BE49-F238E27FC236}">
                <a16:creationId xmlns:a16="http://schemas.microsoft.com/office/drawing/2014/main" id="{06B6EF60-C4E4-EC44-A5B3-4B79FCA40EBF}"/>
              </a:ext>
            </a:extLst>
          </p:cNvPr>
          <p:cNvPicPr>
            <a:picLocks noChangeAspect="1"/>
          </p:cNvPicPr>
          <p:nvPr/>
        </p:nvPicPr>
        <p:blipFill rotWithShape="1">
          <a:blip r:embed="rId3">
            <a:extLst>
              <a:ext uri="{28A0092B-C50C-407E-A947-70E740481C1C}">
                <a14:useLocalDpi xmlns:a14="http://schemas.microsoft.com/office/drawing/2010/main" val="0"/>
              </a:ext>
            </a:extLst>
          </a:blip>
          <a:srcRect l="1795" r="1377" b="-1"/>
          <a:stretch/>
        </p:blipFill>
        <p:spPr>
          <a:xfrm>
            <a:off x="4708133" y="0"/>
            <a:ext cx="7826644" cy="6092871"/>
          </a:xfrm>
          <a:prstGeom prst="rect">
            <a:avLst/>
          </a:prstGeom>
        </p:spPr>
      </p:pic>
      <p:pic>
        <p:nvPicPr>
          <p:cNvPr id="5" name="Picture 5" descr="Logo&#10;&#10;Description automatically generated"/>
          <p:cNvPicPr>
            <a:picLocks noChangeAspect="1"/>
          </p:cNvPicPr>
          <p:nvPr/>
        </p:nvPicPr>
        <p:blipFill>
          <a:blip r:embed="rId4"/>
          <a:srcRect t="65112"/>
          <a:stretch>
            <a:fillRect/>
          </a:stretch>
        </p:blipFill>
        <p:spPr>
          <a:xfrm>
            <a:off x="0" y="6398487"/>
            <a:ext cx="2341558" cy="459513"/>
          </a:xfrm>
          <a:prstGeom prst="rect">
            <a:avLst/>
          </a:prstGeom>
        </p:spPr>
      </p:pic>
      <p:sp>
        <p:nvSpPr>
          <p:cNvPr id="10" name="TextBox 9">
            <a:extLst>
              <a:ext uri="{FF2B5EF4-FFF2-40B4-BE49-F238E27FC236}">
                <a16:creationId xmlns:a16="http://schemas.microsoft.com/office/drawing/2014/main" id="{061DC252-1F59-DB49-9687-7422B0AF7C33}"/>
              </a:ext>
            </a:extLst>
          </p:cNvPr>
          <p:cNvSpPr txBox="1"/>
          <p:nvPr/>
        </p:nvSpPr>
        <p:spPr>
          <a:xfrm flipH="1">
            <a:off x="3467182" y="6167654"/>
            <a:ext cx="5638791" cy="461665"/>
          </a:xfrm>
          <a:prstGeom prst="rect">
            <a:avLst/>
          </a:prstGeom>
          <a:noFill/>
        </p:spPr>
        <p:txBody>
          <a:bodyPr wrap="square" rtlCol="0">
            <a:spAutoFit/>
          </a:bodyPr>
          <a:lstStyle/>
          <a:p>
            <a:pPr marL="0" marR="0" lvl="0" indent="0" algn="l" defTabSz="304815"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Gill Sans MT" panose="020B0502020104020203"/>
                <a:ea typeface="+mn-ea"/>
                <a:cs typeface="+mn-cs"/>
              </a:rPr>
              <a:t>https://mynameis.raceequalitymatters.com/</a:t>
            </a:r>
            <a:endPar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2" name="TextBox 1">
            <a:extLst>
              <a:ext uri="{FF2B5EF4-FFF2-40B4-BE49-F238E27FC236}">
                <a16:creationId xmlns:a16="http://schemas.microsoft.com/office/drawing/2014/main" id="{1FFD0C0B-2018-D740-A45C-4A8ED82B5A7D}"/>
              </a:ext>
            </a:extLst>
          </p:cNvPr>
          <p:cNvSpPr txBox="1"/>
          <p:nvPr/>
        </p:nvSpPr>
        <p:spPr>
          <a:xfrm>
            <a:off x="119939" y="2644170"/>
            <a:ext cx="4588194"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Dudley </a:t>
            </a:r>
            <a:r>
              <a:rPr kumimoji="0" lang="en-US" sz="4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Sawyerr</a:t>
            </a:r>
            <a:endParaRPr kumimoji="0" lang="en-US" sz="4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(He, Him )</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84356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A6FAF-6B51-1937-077C-13CA93441576}"/>
              </a:ext>
            </a:extLst>
          </p:cNvPr>
          <p:cNvSpPr>
            <a:spLocks noGrp="1"/>
          </p:cNvSpPr>
          <p:nvPr>
            <p:ph type="title"/>
          </p:nvPr>
        </p:nvSpPr>
        <p:spPr/>
        <p:txBody>
          <a:bodyPr/>
          <a:lstStyle/>
          <a:p>
            <a:r>
              <a:rPr lang="en-US" dirty="0"/>
              <a:t>HENRY – VIDEO ON DEMENTIA AND MUSIC –BRINGING ABOUT AMAZING RESULTS</a:t>
            </a:r>
          </a:p>
        </p:txBody>
      </p:sp>
      <p:sp>
        <p:nvSpPr>
          <p:cNvPr id="3" name="Content Placeholder 2">
            <a:extLst>
              <a:ext uri="{FF2B5EF4-FFF2-40B4-BE49-F238E27FC236}">
                <a16:creationId xmlns:a16="http://schemas.microsoft.com/office/drawing/2014/main" id="{D2A2B2DF-03CD-B4DC-F552-541AB24E0FC3}"/>
              </a:ext>
            </a:extLst>
          </p:cNvPr>
          <p:cNvSpPr>
            <a:spLocks noGrp="1"/>
          </p:cNvSpPr>
          <p:nvPr>
            <p:ph idx="1"/>
          </p:nvPr>
        </p:nvSpPr>
        <p:spPr>
          <a:xfrm>
            <a:off x="983166" y="2706571"/>
            <a:ext cx="10515600" cy="4351338"/>
          </a:xfrm>
        </p:spPr>
        <p:txBody>
          <a:bodyPr>
            <a:normAutofit/>
          </a:bodyPr>
          <a:lstStyle/>
          <a:p>
            <a:r>
              <a:rPr lang="en-GB" sz="3600" b="0" i="0" dirty="0">
                <a:solidFill>
                  <a:srgbClr val="1155CC"/>
                </a:solidFill>
                <a:effectLst/>
                <a:latin typeface="Arial" panose="020B0604020202020204" pitchFamily="34" charset="0"/>
                <a:hlinkClick r:id="rId2"/>
              </a:rPr>
              <a:t>https://youtu.be/RcbddBfoaG4?si=jO4alw5J6xW2nH7A</a:t>
            </a:r>
            <a:endParaRPr lang="en-US" sz="3600" dirty="0"/>
          </a:p>
        </p:txBody>
      </p:sp>
    </p:spTree>
    <p:extLst>
      <p:ext uri="{BB962C8B-B14F-4D97-AF65-F5344CB8AC3E}">
        <p14:creationId xmlns:p14="http://schemas.microsoft.com/office/powerpoint/2010/main" val="1775679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2031561-BB8A-355A-7817-09DF6A612EDC}"/>
              </a:ext>
            </a:extLst>
          </p:cNvPr>
          <p:cNvSpPr>
            <a:spLocks noGrp="1"/>
          </p:cNvSpPr>
          <p:nvPr>
            <p:ph type="title"/>
          </p:nvPr>
        </p:nvSpPr>
        <p:spPr>
          <a:xfrm>
            <a:off x="838200" y="643467"/>
            <a:ext cx="2951205" cy="5571066"/>
          </a:xfrm>
        </p:spPr>
        <p:txBody>
          <a:bodyPr>
            <a:normAutofit/>
          </a:bodyPr>
          <a:lstStyle/>
          <a:p>
            <a:r>
              <a:rPr lang="en-GB" dirty="0">
                <a:solidFill>
                  <a:srgbClr val="FFFFFF"/>
                </a:solidFill>
              </a:rPr>
              <a:t>Activity </a:t>
            </a:r>
          </a:p>
        </p:txBody>
      </p:sp>
      <p:graphicFrame>
        <p:nvGraphicFramePr>
          <p:cNvPr id="19" name="Content Placeholder 2">
            <a:extLst>
              <a:ext uri="{FF2B5EF4-FFF2-40B4-BE49-F238E27FC236}">
                <a16:creationId xmlns:a16="http://schemas.microsoft.com/office/drawing/2014/main" id="{0F15EAF4-0CEC-8BDF-78C7-D0F1ABECF4F8}"/>
              </a:ext>
            </a:extLst>
          </p:cNvPr>
          <p:cNvGraphicFramePr>
            <a:graphicFrameLocks noGrp="1"/>
          </p:cNvGraphicFramePr>
          <p:nvPr>
            <p:ph idx="1"/>
            <p:extLst>
              <p:ext uri="{D42A27DB-BD31-4B8C-83A1-F6EECF244321}">
                <p14:modId xmlns:p14="http://schemas.microsoft.com/office/powerpoint/2010/main" val="2048611168"/>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8961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578427" y="2934528"/>
            <a:ext cx="4323095" cy="2334601"/>
            <a:chOff x="0" y="0"/>
            <a:chExt cx="5237988" cy="2828670"/>
          </a:xfrm>
        </p:grpSpPr>
        <p:sp>
          <p:nvSpPr>
            <p:cNvPr id="3" name="Freeform 3"/>
            <p:cNvSpPr/>
            <p:nvPr/>
          </p:nvSpPr>
          <p:spPr>
            <a:xfrm>
              <a:off x="0" y="0"/>
              <a:ext cx="5237988" cy="2828670"/>
            </a:xfrm>
            <a:custGeom>
              <a:avLst/>
              <a:gdLst/>
              <a:ahLst/>
              <a:cxnLst/>
              <a:rect l="l" t="t" r="r" b="b"/>
              <a:pathLst>
                <a:path w="5237988" h="2828670">
                  <a:moveTo>
                    <a:pt x="5113528" y="2828670"/>
                  </a:moveTo>
                  <a:lnTo>
                    <a:pt x="124460" y="2828670"/>
                  </a:lnTo>
                  <a:cubicBezTo>
                    <a:pt x="55880" y="2828670"/>
                    <a:pt x="0" y="2772790"/>
                    <a:pt x="0" y="2704210"/>
                  </a:cubicBezTo>
                  <a:lnTo>
                    <a:pt x="0" y="124460"/>
                  </a:lnTo>
                  <a:cubicBezTo>
                    <a:pt x="0" y="55880"/>
                    <a:pt x="55880" y="0"/>
                    <a:pt x="124460" y="0"/>
                  </a:cubicBezTo>
                  <a:lnTo>
                    <a:pt x="5113528" y="0"/>
                  </a:lnTo>
                  <a:cubicBezTo>
                    <a:pt x="5182108" y="0"/>
                    <a:pt x="5237988" y="55880"/>
                    <a:pt x="5237988" y="124460"/>
                  </a:cubicBezTo>
                  <a:lnTo>
                    <a:pt x="5237988" y="2704210"/>
                  </a:lnTo>
                  <a:cubicBezTo>
                    <a:pt x="5237988" y="2772790"/>
                    <a:pt x="5182108" y="2828670"/>
                    <a:pt x="5113528" y="2828670"/>
                  </a:cubicBezTo>
                  <a:close/>
                </a:path>
              </a:pathLst>
            </a:custGeom>
            <a:solidFill>
              <a:srgbClr val="FFF3E2">
                <a:alpha val="69804"/>
              </a:srgbClr>
            </a:solidFill>
          </p:spPr>
          <p:txBody>
            <a:bodyPr/>
            <a:lstStyle/>
            <a:p>
              <a:endParaRPr lang="en-US" sz="1200"/>
            </a:p>
          </p:txBody>
        </p:sp>
      </p:grpSp>
      <p:sp>
        <p:nvSpPr>
          <p:cNvPr id="4" name="TextBox 4"/>
          <p:cNvSpPr txBox="1"/>
          <p:nvPr/>
        </p:nvSpPr>
        <p:spPr>
          <a:xfrm>
            <a:off x="5910921" y="519406"/>
            <a:ext cx="5437982" cy="2180853"/>
          </a:xfrm>
          <a:prstGeom prst="rect">
            <a:avLst/>
          </a:prstGeom>
        </p:spPr>
        <p:txBody>
          <a:bodyPr wrap="square" lIns="0" tIns="0" rIns="0" bIns="0" rtlCol="0" anchor="t">
            <a:spAutoFit/>
          </a:bodyPr>
          <a:lstStyle/>
          <a:p>
            <a:pPr algn="ctr">
              <a:lnSpc>
                <a:spcPts val="5760"/>
              </a:lnSpc>
            </a:pPr>
            <a:r>
              <a:rPr lang="en-US" sz="4800" spc="-96" dirty="0">
                <a:solidFill>
                  <a:srgbClr val="632B2B"/>
                </a:solidFill>
                <a:latin typeface="Now Bold"/>
              </a:rPr>
              <a:t>Thank you!</a:t>
            </a:r>
          </a:p>
          <a:p>
            <a:pPr algn="ctr">
              <a:lnSpc>
                <a:spcPts val="5760"/>
              </a:lnSpc>
            </a:pPr>
            <a:r>
              <a:rPr lang="en-US" sz="4000" spc="-96" dirty="0">
                <a:solidFill>
                  <a:srgbClr val="632B2B"/>
                </a:solidFill>
                <a:latin typeface="Now Bold"/>
              </a:rPr>
              <a:t>PLEASE GET INTOUCH </a:t>
            </a:r>
          </a:p>
          <a:p>
            <a:pPr algn="ctr">
              <a:lnSpc>
                <a:spcPts val="5760"/>
              </a:lnSpc>
            </a:pPr>
            <a:r>
              <a:rPr lang="en-US" sz="4000" spc="-96" dirty="0">
                <a:solidFill>
                  <a:srgbClr val="632B2B"/>
                </a:solidFill>
                <a:latin typeface="Now Bold"/>
              </a:rPr>
              <a:t>FOR FURTHER SUPPORT </a:t>
            </a:r>
          </a:p>
        </p:txBody>
      </p:sp>
      <p:sp>
        <p:nvSpPr>
          <p:cNvPr id="5" name="TextBox 5"/>
          <p:cNvSpPr txBox="1"/>
          <p:nvPr/>
        </p:nvSpPr>
        <p:spPr>
          <a:xfrm>
            <a:off x="6856688" y="2877378"/>
            <a:ext cx="3766574" cy="790345"/>
          </a:xfrm>
          <a:prstGeom prst="rect">
            <a:avLst/>
          </a:prstGeom>
        </p:spPr>
        <p:txBody>
          <a:bodyPr lIns="0" tIns="0" rIns="0" bIns="0" rtlCol="0" anchor="t">
            <a:spAutoFit/>
          </a:bodyPr>
          <a:lstStyle/>
          <a:p>
            <a:pPr algn="ctr">
              <a:lnSpc>
                <a:spcPts val="3199"/>
              </a:lnSpc>
            </a:pPr>
            <a:r>
              <a:rPr lang="en-US" sz="2133" dirty="0">
                <a:solidFill>
                  <a:srgbClr val="632B2B"/>
                </a:solidFill>
                <a:latin typeface="Now Bold"/>
              </a:rPr>
              <a:t>Dudley Sawyerr</a:t>
            </a:r>
          </a:p>
          <a:p>
            <a:pPr algn="ctr">
              <a:lnSpc>
                <a:spcPts val="3199"/>
              </a:lnSpc>
            </a:pPr>
            <a:r>
              <a:rPr lang="en-US" sz="2133" dirty="0" err="1">
                <a:solidFill>
                  <a:srgbClr val="632B2B"/>
                </a:solidFill>
                <a:latin typeface="Now Bold"/>
              </a:rPr>
              <a:t>dudley@peoplecareservices.com</a:t>
            </a:r>
            <a:endParaRPr lang="en-US" sz="2133" dirty="0">
              <a:solidFill>
                <a:srgbClr val="632B2B"/>
              </a:solidFill>
              <a:latin typeface="Now Bold"/>
            </a:endParaRPr>
          </a:p>
        </p:txBody>
      </p:sp>
      <p:pic>
        <p:nvPicPr>
          <p:cNvPr id="6" name="Picture 6"/>
          <p:cNvPicPr>
            <a:picLocks noChangeAspect="1"/>
          </p:cNvPicPr>
          <p:nvPr/>
        </p:nvPicPr>
        <p:blipFill>
          <a:blip r:embed="rId2"/>
          <a:srcRect/>
          <a:stretch>
            <a:fillRect/>
          </a:stretch>
        </p:blipFill>
        <p:spPr>
          <a:xfrm>
            <a:off x="685800" y="1318371"/>
            <a:ext cx="5225121" cy="5251377"/>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399854" y="4136261"/>
            <a:ext cx="680240" cy="647078"/>
          </a:xfrm>
          <a:prstGeom prst="rect">
            <a:avLst/>
          </a:prstGeom>
        </p:spPr>
      </p:pic>
      <p:pic>
        <p:nvPicPr>
          <p:cNvPr id="8" name="Picture 8"/>
          <p:cNvPicPr>
            <a:picLocks noChangeAspect="1"/>
          </p:cNvPicPr>
          <p:nvPr/>
        </p:nvPicPr>
        <p:blipFill>
          <a:blip r:embed="rId5"/>
          <a:srcRect t="65112"/>
          <a:stretch>
            <a:fillRect/>
          </a:stretch>
        </p:blipFill>
        <p:spPr>
          <a:xfrm>
            <a:off x="0" y="6398487"/>
            <a:ext cx="2341558" cy="45951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65E4C05-40EA-4740-BFD1-3CB3A575FF00}"/>
              </a:ext>
            </a:extLst>
          </p:cNvPr>
          <p:cNvSpPr txBox="1"/>
          <p:nvPr/>
        </p:nvSpPr>
        <p:spPr>
          <a:xfrm>
            <a:off x="1222646" y="2354090"/>
            <a:ext cx="9853974" cy="3703520"/>
          </a:xfrm>
          <a:prstGeom prst="rect">
            <a:avLst/>
          </a:prstGeom>
        </p:spPr>
        <p:txBody>
          <a:bodyPr vert="horz" lIns="91440" tIns="45720" rIns="91440" bIns="45720" rtlCol="0" anchor="ctr">
            <a:normAutofit fontScale="92500" lnSpcReduction="20000"/>
          </a:bodyPr>
          <a:lstStyle/>
          <a:p>
            <a:pPr marL="0" marR="0" lvl="0" indent="-228600" algn="l" defTabSz="914400" rtl="0" eaLnBrk="1" fontAlgn="base" latinLnBrk="0" hangingPunct="1">
              <a:lnSpc>
                <a:spcPct val="90000"/>
              </a:lnSpc>
              <a:spcBef>
                <a:spcPct val="0"/>
              </a:spcBef>
              <a:spcAft>
                <a:spcPts val="600"/>
              </a:spcAft>
              <a:buClrTx/>
              <a:buSzTx/>
              <a:buFont typeface="Arial" panose="020B0604020202020204" pitchFamily="34" charset="0"/>
              <a:buChar char="•"/>
              <a:tabLst/>
              <a:defRPr/>
            </a:pPr>
            <a:endParaRPr kumimoji="0" lang="en-US" altLang="en-US" sz="15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28600" algn="l" defTabSz="914400" rtl="0" eaLnBrk="1" fontAlgn="base" latinLnBrk="0" hangingPunct="1">
              <a:lnSpc>
                <a:spcPct val="90000"/>
              </a:lnSpc>
              <a:spcBef>
                <a:spcPct val="0"/>
              </a:spcBef>
              <a:spcAft>
                <a:spcPts val="60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Health &amp; Social Care Consultant and Business Strategist at </a:t>
            </a:r>
            <a:r>
              <a:rPr kumimoji="0" lang="en-US" altLang="en-US" sz="2000" b="1" i="0" u="none" strike="noStrike" kern="1200" cap="none" spc="0" normalizeH="0" baseline="0" noProof="0" dirty="0">
                <a:ln>
                  <a:noFill/>
                </a:ln>
                <a:solidFill>
                  <a:prstClr val="black"/>
                </a:solidFill>
                <a:effectLst/>
                <a:uLnTx/>
                <a:uFillTx/>
                <a:latin typeface="Calibri" panose="020F0502020204030204"/>
                <a:ea typeface="+mn-ea"/>
                <a:cs typeface="+mn-cs"/>
              </a:rPr>
              <a:t>People Care Services</a:t>
            </a:r>
          </a:p>
          <a:p>
            <a:pPr marL="342900" marR="0" lvl="0" indent="-228600" algn="l" defTabSz="914400" rtl="0" eaLnBrk="1" fontAlgn="base" latinLnBrk="0" hangingPunct="1">
              <a:lnSpc>
                <a:spcPct val="90000"/>
              </a:lnSpc>
              <a:spcBef>
                <a:spcPct val="0"/>
              </a:spcBef>
              <a:spcAft>
                <a:spcPts val="600"/>
              </a:spcAft>
              <a:buClrTx/>
              <a:buSzTx/>
              <a:buFont typeface="Arial" panose="020B0604020202020204" pitchFamily="34" charset="0"/>
              <a:buChar char="•"/>
              <a:tabLst/>
              <a:defRPr/>
            </a:pP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Chair for the Registered Managers Groups  </a:t>
            </a:r>
            <a:r>
              <a:rPr kumimoji="0" lang="en-US" alt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LCaS</a:t>
            </a: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 across 14 London Boroughs to facilitate and drive change.  </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Working with the NHS to engage Social Care staff and community in the Keeping Well  London project. </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Champion of diversity and inclusion for change and is engaging in some research projects around Dementia to help with future direction for government bodies.</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Race Equity Reference Group Co-Chair (Skills For Care) </a:t>
            </a:r>
          </a:p>
        </p:txBody>
      </p:sp>
    </p:spTree>
    <p:extLst>
      <p:ext uri="{BB962C8B-B14F-4D97-AF65-F5344CB8AC3E}">
        <p14:creationId xmlns:p14="http://schemas.microsoft.com/office/powerpoint/2010/main" val="570738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CAC63A-8A4E-6777-F585-B51977C50146}"/>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The Facts </a:t>
            </a:r>
          </a:p>
        </p:txBody>
      </p:sp>
      <p:sp>
        <p:nvSpPr>
          <p:cNvPr id="3" name="Content Placeholder 2">
            <a:extLst>
              <a:ext uri="{FF2B5EF4-FFF2-40B4-BE49-F238E27FC236}">
                <a16:creationId xmlns:a16="http://schemas.microsoft.com/office/drawing/2014/main" id="{2C8C6AE8-2BCA-F0A5-9525-FB760F4D2A59}"/>
              </a:ext>
            </a:extLst>
          </p:cNvPr>
          <p:cNvSpPr>
            <a:spLocks noGrp="1"/>
          </p:cNvSpPr>
          <p:nvPr>
            <p:ph idx="1"/>
          </p:nvPr>
        </p:nvSpPr>
        <p:spPr>
          <a:xfrm>
            <a:off x="4810259" y="649480"/>
            <a:ext cx="6555347" cy="5546047"/>
          </a:xfrm>
        </p:spPr>
        <p:txBody>
          <a:bodyPr anchor="ctr">
            <a:normAutofit/>
          </a:bodyPr>
          <a:lstStyle/>
          <a:p>
            <a:r>
              <a:rPr lang="en-GB" sz="2000" kern="100" dirty="0">
                <a:effectLst/>
                <a:latin typeface="Calibri" panose="020F0502020204030204" pitchFamily="34" charset="0"/>
                <a:ea typeface="Calibri" panose="020F0502020204030204" pitchFamily="34" charset="0"/>
                <a:cs typeface="Times New Roman" panose="02020603050405020304" pitchFamily="18" charset="0"/>
              </a:rPr>
              <a:t>People from ethnic minority communities account for one in five of the adult social care workforce in England and play a vital role in the day-to-day care of people in our communities. </a:t>
            </a:r>
          </a:p>
          <a:p>
            <a:r>
              <a:rPr lang="en-GB" sz="2000" kern="100" dirty="0">
                <a:effectLst/>
                <a:latin typeface="Calibri" panose="020F0502020204030204" pitchFamily="34" charset="0"/>
                <a:ea typeface="Calibri" panose="020F0502020204030204" pitchFamily="34" charset="0"/>
                <a:cs typeface="Times New Roman" panose="02020603050405020304" pitchFamily="18" charset="0"/>
              </a:rPr>
              <a:t>In CQC’s  State of Care report in October 2022,  reported that inequalities </a:t>
            </a:r>
            <a:r>
              <a:rPr lang="en-GB" sz="2000" dirty="0">
                <a:effectLst/>
                <a:latin typeface="Calibri" panose="020F0502020204030204" pitchFamily="34" charset="0"/>
                <a:ea typeface="Calibri" panose="020F0502020204030204" pitchFamily="34" charset="0"/>
                <a:cs typeface="Times New Roman" panose="02020603050405020304" pitchFamily="18" charset="0"/>
              </a:rPr>
              <a:t>pervade and persist </a:t>
            </a:r>
          </a:p>
          <a:p>
            <a:pPr marL="0" indent="0">
              <a:buNone/>
            </a:pPr>
            <a:endParaRPr lang="en-GB" sz="2000" dirty="0">
              <a:latin typeface="Calibri" panose="020F0502020204030204" pitchFamily="34" charset="0"/>
              <a:cs typeface="Times New Roman" panose="02020603050405020304" pitchFamily="18" charset="0"/>
            </a:endParaRPr>
          </a:p>
          <a:p>
            <a:r>
              <a:rPr lang="en-GB" sz="2000" kern="100" dirty="0">
                <a:effectLst/>
                <a:latin typeface="Calibri" panose="020F0502020204030204" pitchFamily="34" charset="0"/>
                <a:ea typeface="Calibri" panose="020F0502020204030204" pitchFamily="34" charset="0"/>
                <a:cs typeface="Times New Roman" panose="02020603050405020304" pitchFamily="18" charset="0"/>
              </a:rPr>
              <a:t>Data from the Office for National Statistics shows that in 2018 to 2020, highlighted people who are more likely to face inequalities in access and experience when using health and care services, including:</a:t>
            </a:r>
          </a:p>
          <a:p>
            <a:pPr marL="0" indent="0">
              <a:buNone/>
            </a:pP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Symbol" pitchFamily="2" charset="2"/>
              <a:buChar char=""/>
            </a:pPr>
            <a:r>
              <a:rPr lang="en-GB" sz="2000" kern="100" dirty="0">
                <a:latin typeface="Calibri" panose="020F0502020204030204" pitchFamily="34" charset="0"/>
                <a:ea typeface="Calibri" panose="020F0502020204030204" pitchFamily="34" charset="0"/>
                <a:cs typeface="Times New Roman" panose="02020603050405020304" pitchFamily="18" charset="0"/>
              </a:rPr>
              <a:t>P</a:t>
            </a: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eople from an ethnic minority group</a:t>
            </a:r>
          </a:p>
          <a:p>
            <a:pPr marL="342900" lvl="0" indent="-342900">
              <a:buFont typeface="Symbol" pitchFamily="2" charset="2"/>
              <a:buChar char=""/>
            </a:pPr>
            <a:r>
              <a:rPr lang="en-GB" sz="2000" kern="100" dirty="0">
                <a:latin typeface="Calibri" panose="020F0502020204030204" pitchFamily="34" charset="0"/>
                <a:ea typeface="Calibri" panose="020F0502020204030204" pitchFamily="34" charset="0"/>
                <a:cs typeface="Times New Roman" panose="02020603050405020304" pitchFamily="18" charset="0"/>
              </a:rPr>
              <a:t>P</a:t>
            </a: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eople who have a long-term condition</a:t>
            </a:r>
          </a:p>
          <a:p>
            <a:pPr marL="342900" lvl="0" indent="-342900">
              <a:buFont typeface="Symbol" pitchFamily="2" charset="2"/>
              <a:buChar char=""/>
            </a:pPr>
            <a:r>
              <a:rPr lang="en-GB" sz="2000" kern="100" dirty="0">
                <a:latin typeface="Calibri" panose="020F0502020204030204" pitchFamily="34" charset="0"/>
                <a:ea typeface="Calibri" panose="020F0502020204030204" pitchFamily="34" charset="0"/>
                <a:cs typeface="Times New Roman" panose="02020603050405020304" pitchFamily="18" charset="0"/>
              </a:rPr>
              <a:t>A</a:t>
            </a: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utistic people or people who have a learning disability</a:t>
            </a:r>
          </a:p>
          <a:p>
            <a:pPr marL="342900" lvl="0" indent="-342900">
              <a:buFont typeface="Symbol" pitchFamily="2" charset="2"/>
              <a:buChar char=""/>
            </a:pPr>
            <a:r>
              <a:rPr lang="en-GB" sz="2000" kern="100" dirty="0">
                <a:latin typeface="Calibri" panose="020F0502020204030204" pitchFamily="34" charset="0"/>
                <a:ea typeface="Calibri" panose="020F0502020204030204" pitchFamily="34" charset="0"/>
                <a:cs typeface="Times New Roman" panose="02020603050405020304" pitchFamily="18" charset="0"/>
              </a:rPr>
              <a:t>C</a:t>
            </a: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hildren and young people.</a:t>
            </a:r>
          </a:p>
          <a:p>
            <a:endParaRPr lang="en-US" sz="2000" dirty="0"/>
          </a:p>
        </p:txBody>
      </p:sp>
    </p:spTree>
    <p:extLst>
      <p:ext uri="{BB962C8B-B14F-4D97-AF65-F5344CB8AC3E}">
        <p14:creationId xmlns:p14="http://schemas.microsoft.com/office/powerpoint/2010/main" val="2166115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AEE3860-0F52-9951-CD08-783B05C5DCD3}"/>
              </a:ext>
            </a:extLst>
          </p:cNvPr>
          <p:cNvSpPr txBox="1"/>
          <p:nvPr/>
        </p:nvSpPr>
        <p:spPr>
          <a:xfrm>
            <a:off x="1500188" y="1571626"/>
            <a:ext cx="9372599" cy="4401205"/>
          </a:xfrm>
          <a:prstGeom prst="rect">
            <a:avLst/>
          </a:prstGeom>
          <a:noFill/>
        </p:spPr>
        <p:txBody>
          <a:bodyPr wrap="square">
            <a:spAutoFit/>
          </a:bodyPr>
          <a:lstStyle/>
          <a:p>
            <a:r>
              <a:rPr lang="en-GB" sz="4000" b="1" kern="100" dirty="0">
                <a:effectLst/>
                <a:latin typeface="Calibri" panose="020F0502020204030204" pitchFamily="34" charset="0"/>
                <a:ea typeface="Calibri" panose="020F0502020204030204" pitchFamily="34" charset="0"/>
                <a:cs typeface="Times New Roman" panose="02020603050405020304" pitchFamily="18" charset="0"/>
              </a:rPr>
              <a:t>There are lots of different characteristics that set individuals apart from each other, such as someone’s ethnicity or religion, their gender and sexuality, age or if they have a disability. All these characteristics could lead to varying levels of discrimination and privilege.</a:t>
            </a:r>
            <a:endParaRPr lang="en-GB" sz="4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1574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012249B-C37D-4311-8CAF-7A476DA9A783}"/>
              </a:ext>
            </a:extLst>
          </p:cNvPr>
          <p:cNvSpPr>
            <a:spLocks noGrp="1"/>
          </p:cNvSpPr>
          <p:nvPr>
            <p:ph type="title"/>
          </p:nvPr>
        </p:nvSpPr>
        <p:spPr>
          <a:xfrm>
            <a:off x="8115296" y="135216"/>
            <a:ext cx="3619505" cy="1655483"/>
          </a:xfrm>
        </p:spPr>
        <p:txBody>
          <a:bodyPr vert="horz" lIns="91440" tIns="45720" rIns="91440" bIns="45720" rtlCol="0" anchor="b">
            <a:normAutofit/>
          </a:bodyPr>
          <a:lstStyle/>
          <a:p>
            <a:br>
              <a:rPr lang="en-US" sz="4000" dirty="0"/>
            </a:br>
            <a:endParaRPr lang="en-US" sz="4000" dirty="0"/>
          </a:p>
        </p:txBody>
      </p:sp>
      <p:sp>
        <p:nvSpPr>
          <p:cNvPr id="3" name="Content Placeholder 2">
            <a:extLst>
              <a:ext uri="{FF2B5EF4-FFF2-40B4-BE49-F238E27FC236}">
                <a16:creationId xmlns:a16="http://schemas.microsoft.com/office/drawing/2014/main" id="{42CE15A9-DB54-4B9E-A649-E533C57887BF}"/>
              </a:ext>
            </a:extLst>
          </p:cNvPr>
          <p:cNvSpPr>
            <a:spLocks noGrp="1"/>
          </p:cNvSpPr>
          <p:nvPr>
            <p:ph sz="half" idx="1"/>
          </p:nvPr>
        </p:nvSpPr>
        <p:spPr>
          <a:xfrm>
            <a:off x="8254996" y="1358900"/>
            <a:ext cx="3619505" cy="4940300"/>
          </a:xfrm>
        </p:spPr>
        <p:txBody>
          <a:bodyPr vert="horz" lIns="91440" tIns="45720" rIns="91440" bIns="45720" rtlCol="0">
            <a:normAutofit/>
          </a:bodyPr>
          <a:lstStyle/>
          <a:p>
            <a:endParaRPr lang="en-US" sz="2600" dirty="0"/>
          </a:p>
          <a:p>
            <a:pPr marL="0" indent="0">
              <a:buNone/>
            </a:pPr>
            <a:endParaRPr lang="en-US" sz="2600" dirty="0"/>
          </a:p>
          <a:p>
            <a:endParaRPr lang="en-US" sz="1700" dirty="0"/>
          </a:p>
        </p:txBody>
      </p:sp>
      <p:sp>
        <p:nvSpPr>
          <p:cNvPr id="23" name="Rectangle 22">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C388919D-A820-A248-8446-95E035EC8BC5}"/>
              </a:ext>
            </a:extLst>
          </p:cNvPr>
          <p:cNvSpPr>
            <a:spLocks noGrp="1"/>
          </p:cNvSpPr>
          <p:nvPr>
            <p:ph sz="half" idx="2"/>
          </p:nvPr>
        </p:nvSpPr>
        <p:spPr>
          <a:xfrm>
            <a:off x="6172200" y="4190999"/>
            <a:ext cx="2946400" cy="635001"/>
          </a:xfrm>
        </p:spPr>
        <p:txBody>
          <a:bodyPr/>
          <a:lstStyle/>
          <a:p>
            <a:pPr marL="0" indent="0">
              <a:buNone/>
            </a:pPr>
            <a:endParaRPr lang="en-US" dirty="0"/>
          </a:p>
        </p:txBody>
      </p:sp>
      <p:pic>
        <p:nvPicPr>
          <p:cNvPr id="10" name="Picture 9" descr="Text&#10;&#10;Description automatically generated">
            <a:extLst>
              <a:ext uri="{FF2B5EF4-FFF2-40B4-BE49-F238E27FC236}">
                <a16:creationId xmlns:a16="http://schemas.microsoft.com/office/drawing/2014/main" id="{A00D1649-25DE-7846-B4B8-0E859E757499}"/>
              </a:ext>
            </a:extLst>
          </p:cNvPr>
          <p:cNvPicPr>
            <a:picLocks noChangeAspect="1"/>
          </p:cNvPicPr>
          <p:nvPr/>
        </p:nvPicPr>
        <p:blipFill>
          <a:blip r:embed="rId3"/>
          <a:stretch>
            <a:fillRect/>
          </a:stretch>
        </p:blipFill>
        <p:spPr>
          <a:xfrm>
            <a:off x="850900" y="317500"/>
            <a:ext cx="10655299" cy="5981699"/>
          </a:xfrm>
          <a:prstGeom prst="rect">
            <a:avLst/>
          </a:prstGeom>
        </p:spPr>
      </p:pic>
    </p:spTree>
    <p:extLst>
      <p:ext uri="{BB962C8B-B14F-4D97-AF65-F5344CB8AC3E}">
        <p14:creationId xmlns:p14="http://schemas.microsoft.com/office/powerpoint/2010/main" val="4068647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C1B86-BE66-0937-A59C-BACEAB1C3F7A}"/>
              </a:ext>
            </a:extLst>
          </p:cNvPr>
          <p:cNvSpPr>
            <a:spLocks noGrp="1"/>
          </p:cNvSpPr>
          <p:nvPr>
            <p:ph type="title"/>
          </p:nvPr>
        </p:nvSpPr>
        <p:spPr/>
        <p:txBody>
          <a:bodyPr/>
          <a:lstStyle/>
          <a:p>
            <a:r>
              <a:rPr lang="en-US" dirty="0">
                <a:solidFill>
                  <a:srgbClr val="FF0000"/>
                </a:solidFill>
              </a:rPr>
              <a:t>H</a:t>
            </a:r>
            <a:r>
              <a:rPr lang="en-US" dirty="0">
                <a:solidFill>
                  <a:schemeClr val="accent1"/>
                </a:solidFill>
              </a:rPr>
              <a:t>&amp;</a:t>
            </a:r>
            <a:r>
              <a:rPr lang="en-US" dirty="0">
                <a:solidFill>
                  <a:srgbClr val="FF0000"/>
                </a:solidFill>
              </a:rPr>
              <a:t>F</a:t>
            </a:r>
            <a:r>
              <a:rPr lang="en-US" dirty="0"/>
              <a:t> </a:t>
            </a:r>
            <a:r>
              <a:rPr lang="en-US" dirty="0">
                <a:solidFill>
                  <a:schemeClr val="accent1"/>
                </a:solidFill>
              </a:rPr>
              <a:t>DEMOGRAPHICS </a:t>
            </a:r>
          </a:p>
        </p:txBody>
      </p:sp>
      <p:sp>
        <p:nvSpPr>
          <p:cNvPr id="3" name="Content Placeholder 2">
            <a:extLst>
              <a:ext uri="{FF2B5EF4-FFF2-40B4-BE49-F238E27FC236}">
                <a16:creationId xmlns:a16="http://schemas.microsoft.com/office/drawing/2014/main" id="{682B8F6B-9FDC-BEE2-DFC9-C5A23A059E2D}"/>
              </a:ext>
            </a:extLst>
          </p:cNvPr>
          <p:cNvSpPr>
            <a:spLocks noGrp="1"/>
          </p:cNvSpPr>
          <p:nvPr>
            <p:ph idx="1"/>
          </p:nvPr>
        </p:nvSpPr>
        <p:spPr>
          <a:xfrm>
            <a:off x="838200" y="1215482"/>
            <a:ext cx="10792522" cy="5475249"/>
          </a:xfrm>
        </p:spPr>
        <p:txBody>
          <a:bodyPr>
            <a:normAutofit fontScale="25000" lnSpcReduction="20000"/>
          </a:bodyPr>
          <a:lstStyle/>
          <a:p>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8000" b="1" kern="100" dirty="0">
                <a:effectLst/>
                <a:latin typeface="Calibri" panose="020F0502020204030204" pitchFamily="34" charset="0"/>
                <a:ea typeface="Calibri" panose="020F0502020204030204" pitchFamily="34" charset="0"/>
                <a:cs typeface="Times New Roman" panose="02020603050405020304" pitchFamily="18" charset="0"/>
              </a:rPr>
              <a:t>Ethnicity:</a:t>
            </a:r>
            <a:endParaRPr lang="en-GB" sz="7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7200" kern="100" dirty="0">
                <a:effectLst/>
                <a:latin typeface="Calibri" panose="020F0502020204030204" pitchFamily="34" charset="0"/>
                <a:ea typeface="Calibri" panose="020F0502020204030204" pitchFamily="34" charset="0"/>
                <a:cs typeface="Times New Roman" panose="02020603050405020304" pitchFamily="18" charset="0"/>
              </a:rPr>
              <a:t>Population showed an increase in non-white residents and a decrease in white residents. </a:t>
            </a:r>
          </a:p>
          <a:p>
            <a:pPr marL="342900" lvl="0" indent="-342900">
              <a:buFont typeface="Symbol" pitchFamily="2" charset="2"/>
              <a:buChar char=""/>
            </a:pPr>
            <a:r>
              <a:rPr lang="en-GB" sz="7200" kern="100" dirty="0">
                <a:effectLst/>
                <a:latin typeface="Calibri" panose="020F0502020204030204" pitchFamily="34" charset="0"/>
                <a:ea typeface="Calibri" panose="020F0502020204030204" pitchFamily="34" charset="0"/>
                <a:cs typeface="Times New Roman" panose="02020603050405020304" pitchFamily="18" charset="0"/>
              </a:rPr>
              <a:t>7.3% of Hammersmith and Fulham residents identified their ethnic group as other </a:t>
            </a:r>
          </a:p>
          <a:p>
            <a:pPr marL="342900" lvl="0" indent="-342900">
              <a:buFont typeface="Symbol" pitchFamily="2" charset="2"/>
              <a:buChar char=""/>
            </a:pPr>
            <a:r>
              <a:rPr lang="en-GB" sz="7200" kern="100" dirty="0">
                <a:effectLst/>
                <a:latin typeface="Calibri" panose="020F0502020204030204" pitchFamily="34" charset="0"/>
                <a:ea typeface="Calibri" panose="020F0502020204030204" pitchFamily="34" charset="0"/>
                <a:cs typeface="Times New Roman" panose="02020603050405020304" pitchFamily="18" charset="0"/>
              </a:rPr>
              <a:t>12.3% identified their ethnic group within the "Black, Black British, Black Welsh, Caribbean or African" category.</a:t>
            </a:r>
          </a:p>
          <a:p>
            <a:pPr marL="342900" lvl="0" indent="-342900">
              <a:buFont typeface="Symbol" pitchFamily="2" charset="2"/>
              <a:buChar char=""/>
            </a:pPr>
            <a:r>
              <a:rPr lang="en-GB" sz="7200" kern="100" dirty="0">
                <a:effectLst/>
                <a:latin typeface="Calibri" panose="020F0502020204030204" pitchFamily="34" charset="0"/>
                <a:ea typeface="Calibri" panose="020F0502020204030204" pitchFamily="34" charset="0"/>
                <a:cs typeface="Times New Roman" panose="02020603050405020304" pitchFamily="18" charset="0"/>
              </a:rPr>
              <a:t>10.5% identified their ethnic group within the "Asian, Asian British or Asian Welsh</a:t>
            </a:r>
          </a:p>
          <a:p>
            <a:pPr marL="342900" lvl="0" indent="-342900">
              <a:buFont typeface="Symbol" pitchFamily="2" charset="2"/>
              <a:buChar char=""/>
            </a:pPr>
            <a:r>
              <a:rPr lang="en-GB" sz="7200" kern="100" dirty="0">
                <a:solidFill>
                  <a:srgbClr val="323132"/>
                </a:solidFill>
                <a:effectLst/>
                <a:latin typeface="Open Sans" panose="020B0606030504020204" pitchFamily="34" charset="0"/>
                <a:ea typeface="Calibri" panose="020F0502020204030204" pitchFamily="34" charset="0"/>
                <a:cs typeface="Times New Roman" panose="02020603050405020304" pitchFamily="18" charset="0"/>
              </a:rPr>
              <a:t>6.7%</a:t>
            </a:r>
            <a:r>
              <a:rPr lang="en-GB" sz="7200" kern="100" dirty="0">
                <a:effectLst/>
                <a:latin typeface="Calibri" panose="020F0502020204030204" pitchFamily="34" charset="0"/>
                <a:ea typeface="Calibri" panose="020F0502020204030204" pitchFamily="34" charset="0"/>
                <a:cs typeface="Times New Roman" panose="02020603050405020304" pitchFamily="18" charset="0"/>
              </a:rPr>
              <a:t> identified as mixed or multiple ethnic groups </a:t>
            </a:r>
          </a:p>
          <a:p>
            <a:pPr marL="0" indent="0">
              <a:buNone/>
            </a:pPr>
            <a:r>
              <a:rPr lang="en-GB" sz="7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GB" sz="8000" b="1" kern="100" dirty="0">
                <a:effectLst/>
                <a:latin typeface="Calibri" panose="020F0502020204030204" pitchFamily="34" charset="0"/>
                <a:ea typeface="Calibri" panose="020F0502020204030204" pitchFamily="34" charset="0"/>
                <a:cs typeface="Times New Roman" panose="02020603050405020304" pitchFamily="18" charset="0"/>
              </a:rPr>
              <a:t>Age: </a:t>
            </a:r>
            <a:endParaRPr lang="en-GB" sz="8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GB" sz="7200" kern="100" dirty="0">
                <a:effectLst/>
                <a:latin typeface="Calibri" panose="020F0502020204030204" pitchFamily="34" charset="0"/>
                <a:ea typeface="Calibri" panose="020F0502020204030204" pitchFamily="34" charset="0"/>
                <a:cs typeface="Times New Roman" panose="02020603050405020304" pitchFamily="18" charset="0"/>
              </a:rPr>
              <a:t>Over 10% of the population are over 65 </a:t>
            </a:r>
          </a:p>
          <a:p>
            <a:pPr marL="342900" lvl="0" indent="-342900">
              <a:buFont typeface="Symbol" pitchFamily="2" charset="2"/>
              <a:buChar char=""/>
            </a:pPr>
            <a:r>
              <a:rPr lang="en-GB" sz="7200" kern="100" dirty="0">
                <a:effectLst/>
                <a:latin typeface="Calibri" panose="020F0502020204030204" pitchFamily="34" charset="0"/>
                <a:ea typeface="Calibri" panose="020F0502020204030204" pitchFamily="34" charset="0"/>
                <a:cs typeface="Times New Roman" panose="02020603050405020304" pitchFamily="18" charset="0"/>
              </a:rPr>
              <a:t>16% are between 50 – 64</a:t>
            </a:r>
          </a:p>
          <a:p>
            <a:pPr marL="342900" lvl="0" indent="-342900">
              <a:buFont typeface="Symbol" pitchFamily="2" charset="2"/>
              <a:buChar char=""/>
            </a:pPr>
            <a:endParaRPr lang="en-GB" sz="7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8000" b="1" kern="100" dirty="0">
                <a:effectLst/>
                <a:latin typeface="Calibri" panose="020F0502020204030204" pitchFamily="34" charset="0"/>
                <a:ea typeface="Calibri" panose="020F0502020204030204" pitchFamily="34" charset="0"/>
                <a:cs typeface="Times New Roman" panose="02020603050405020304" pitchFamily="18" charset="0"/>
              </a:rPr>
              <a:t>Disability:</a:t>
            </a:r>
            <a:endParaRPr lang="en-GB" sz="8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GB" sz="7200" kern="100" dirty="0">
                <a:effectLst/>
                <a:latin typeface="Calibri" panose="020F0502020204030204" pitchFamily="34" charset="0"/>
                <a:ea typeface="Calibri" panose="020F0502020204030204" pitchFamily="34" charset="0"/>
                <a:cs typeface="Times New Roman" panose="02020603050405020304" pitchFamily="18" charset="0"/>
              </a:rPr>
              <a:t>In 2021, 15.5% of Hammersmith and Fulham residents were identified as being disabled.</a:t>
            </a:r>
          </a:p>
          <a:p>
            <a:pPr marL="0" lvl="0" indent="0">
              <a:buNone/>
            </a:pPr>
            <a:r>
              <a:rPr lang="en-GB" sz="7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GB" sz="8000" b="1" kern="100" dirty="0">
                <a:effectLst/>
                <a:latin typeface="Calibri" panose="020F0502020204030204" pitchFamily="34" charset="0"/>
                <a:ea typeface="Calibri" panose="020F0502020204030204" pitchFamily="34" charset="0"/>
                <a:cs typeface="Times New Roman" panose="02020603050405020304" pitchFamily="18" charset="0"/>
              </a:rPr>
              <a:t>Religion: </a:t>
            </a:r>
            <a:endParaRPr lang="en-GB" sz="80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7200" b="1" kern="100" dirty="0">
                <a:effectLst/>
                <a:latin typeface="Calibri" panose="020F0502020204030204" pitchFamily="34" charset="0"/>
                <a:ea typeface="Calibri" panose="020F0502020204030204" pitchFamily="34" charset="0"/>
                <a:cs typeface="Times New Roman" panose="02020603050405020304" pitchFamily="18" charset="0"/>
              </a:rPr>
              <a:t>There has been a decrease in Christianity and a rise in other religion’s including No- religion.</a:t>
            </a:r>
            <a:endParaRPr lang="en-GB" sz="7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34266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ACF3D-98A0-5C25-B9CF-36B9619DCCDE}"/>
              </a:ext>
            </a:extLst>
          </p:cNvPr>
          <p:cNvSpPr>
            <a:spLocks noGrp="1"/>
          </p:cNvSpPr>
          <p:nvPr>
            <p:ph type="title"/>
          </p:nvPr>
        </p:nvSpPr>
        <p:spPr>
          <a:xfrm>
            <a:off x="352424" y="528637"/>
            <a:ext cx="10515600" cy="1029629"/>
          </a:xfrm>
        </p:spPr>
        <p:txBody>
          <a:bodyPr>
            <a:normAutofit fontScale="90000"/>
          </a:bodyPr>
          <a:lstStyle/>
          <a:p>
            <a:r>
              <a:rPr lang="en-GB" b="0" i="0" dirty="0">
                <a:solidFill>
                  <a:srgbClr val="7F2D7D"/>
                </a:solidFill>
                <a:effectLst/>
                <a:latin typeface="Open Sans" panose="020B0606030504020204" pitchFamily="34" charset="0"/>
              </a:rPr>
              <a:t>             Culturally appropriate care</a:t>
            </a:r>
            <a:br>
              <a:rPr lang="en-GB" b="0" i="0" dirty="0">
                <a:solidFill>
                  <a:srgbClr val="212121"/>
                </a:solidFill>
                <a:effectLst/>
                <a:latin typeface="Open Sans" panose="020B0606030504020204" pitchFamily="34" charset="0"/>
              </a:rPr>
            </a:br>
            <a:endParaRPr lang="en-US" dirty="0"/>
          </a:p>
        </p:txBody>
      </p:sp>
      <p:sp>
        <p:nvSpPr>
          <p:cNvPr id="3" name="Content Placeholder 2">
            <a:extLst>
              <a:ext uri="{FF2B5EF4-FFF2-40B4-BE49-F238E27FC236}">
                <a16:creationId xmlns:a16="http://schemas.microsoft.com/office/drawing/2014/main" id="{D96B8FBB-23A0-9BC1-37C3-E7C7DB8F7264}"/>
              </a:ext>
            </a:extLst>
          </p:cNvPr>
          <p:cNvSpPr>
            <a:spLocks noGrp="1"/>
          </p:cNvSpPr>
          <p:nvPr>
            <p:ph idx="1"/>
          </p:nvPr>
        </p:nvSpPr>
        <p:spPr>
          <a:xfrm>
            <a:off x="838200" y="1680658"/>
            <a:ext cx="10515600" cy="5400365"/>
          </a:xfrm>
        </p:spPr>
        <p:txBody>
          <a:bodyPr>
            <a:normAutofit fontScale="47500" lnSpcReduction="20000"/>
          </a:bodyPr>
          <a:lstStyle/>
          <a:p>
            <a:pPr algn="l"/>
            <a:r>
              <a:rPr lang="en-GB" sz="5100" b="0" i="0" dirty="0">
                <a:solidFill>
                  <a:srgbClr val="7F2D7D"/>
                </a:solidFill>
                <a:effectLst/>
              </a:rPr>
              <a:t>Culturally appropriate care (also called 'culturally competent care') is sensitive to people's cultural identity or heritage. It means being alert and responsive to beliefs or conventions that might be determined by cultural heritage.</a:t>
            </a:r>
          </a:p>
          <a:p>
            <a:pPr algn="l"/>
            <a:endParaRPr lang="en-GB" sz="4500" b="0" i="0" dirty="0">
              <a:solidFill>
                <a:srgbClr val="7F2D7D"/>
              </a:solidFill>
              <a:effectLst/>
            </a:endParaRPr>
          </a:p>
          <a:p>
            <a:pPr algn="l"/>
            <a:r>
              <a:rPr lang="en-GB" sz="5100" b="0" i="0" dirty="0">
                <a:solidFill>
                  <a:srgbClr val="7F2D7D"/>
                </a:solidFill>
                <a:effectLst/>
              </a:rPr>
              <a:t>Cultural identity or heritage can cover a range of things. For example, it might be based on ethnicity, nationality or religion. Or it might be to do with the person's sexuality or gender identity. Lesbian, gay, bisexual and transgender people have a particular culture. So do Deaf people who use British Sign Language.</a:t>
            </a:r>
          </a:p>
          <a:p>
            <a:pPr marL="0" indent="0" algn="l">
              <a:buNone/>
            </a:pPr>
            <a:endParaRPr lang="en-GB" sz="4400" dirty="0">
              <a:solidFill>
                <a:srgbClr val="7F2D7D"/>
              </a:solidFill>
            </a:endParaRPr>
          </a:p>
          <a:p>
            <a:pPr marL="0" indent="0" algn="l">
              <a:buNone/>
            </a:pPr>
            <a:endParaRPr lang="en-GB" sz="4400" b="0" i="0" dirty="0">
              <a:solidFill>
                <a:srgbClr val="7F2D7D"/>
              </a:solidFill>
              <a:effectLst/>
            </a:endParaRPr>
          </a:p>
          <a:p>
            <a:pPr algn="l"/>
            <a:r>
              <a:rPr lang="en-GB" sz="4400" dirty="0">
                <a:solidFill>
                  <a:srgbClr val="7F2D7D"/>
                </a:solidFill>
              </a:rPr>
              <a:t> </a:t>
            </a:r>
            <a:r>
              <a:rPr lang="en-GB" sz="4400" b="0" i="0" dirty="0">
                <a:solidFill>
                  <a:srgbClr val="7F2D7D"/>
                </a:solidFill>
                <a:effectLst/>
                <a:latin typeface="Open Sans" panose="020B0606030504020204" pitchFamily="34" charset="0"/>
              </a:rPr>
              <a:t>The regulations culturally appropriate care is relevant to are:</a:t>
            </a:r>
          </a:p>
          <a:p>
            <a:pPr algn="l">
              <a:buFont typeface="Arial" panose="020B0604020202020204" pitchFamily="34" charset="0"/>
              <a:buChar char="•"/>
            </a:pPr>
            <a:r>
              <a:rPr lang="en-GB" sz="4400" b="0" i="0" u="sng" dirty="0">
                <a:solidFill>
                  <a:srgbClr val="7F2D7D"/>
                </a:solidFill>
                <a:effectLst/>
                <a:latin typeface="Open Sans" panose="020B0606030504020204" pitchFamily="34" charset="0"/>
                <a:hlinkClick r:id="rId2">
                  <a:extLst>
                    <a:ext uri="{A12FA001-AC4F-418D-AE19-62706E023703}">
                      <ahyp:hlinkClr xmlns:ahyp="http://schemas.microsoft.com/office/drawing/2018/hyperlinkcolor" val="tx"/>
                    </a:ext>
                  </a:extLst>
                </a:hlinkClick>
              </a:rPr>
              <a:t>Regulation 9: Person centred care</a:t>
            </a:r>
            <a:endParaRPr lang="en-GB" sz="4400" b="0" i="0" dirty="0">
              <a:solidFill>
                <a:srgbClr val="7F2D7D"/>
              </a:solidFill>
              <a:effectLst/>
              <a:latin typeface="Open Sans" panose="020B0606030504020204" pitchFamily="34" charset="0"/>
            </a:endParaRPr>
          </a:p>
          <a:p>
            <a:pPr algn="l">
              <a:buFont typeface="Arial" panose="020B0604020202020204" pitchFamily="34" charset="0"/>
              <a:buChar char="•"/>
            </a:pPr>
            <a:r>
              <a:rPr lang="en-GB" sz="4400" b="0" i="0" u="sng" dirty="0">
                <a:solidFill>
                  <a:srgbClr val="7F2D7D"/>
                </a:solidFill>
                <a:effectLst/>
                <a:latin typeface="Open Sans" panose="020B0606030504020204" pitchFamily="34" charset="0"/>
                <a:hlinkClick r:id="rId3">
                  <a:extLst>
                    <a:ext uri="{A12FA001-AC4F-418D-AE19-62706E023703}">
                      <ahyp:hlinkClr xmlns:ahyp="http://schemas.microsoft.com/office/drawing/2018/hyperlinkcolor" val="tx"/>
                    </a:ext>
                  </a:extLst>
                </a:hlinkClick>
              </a:rPr>
              <a:t>Regulation 10: Dignity and respect</a:t>
            </a:r>
            <a:endParaRPr lang="en-GB" sz="4400" b="0" i="0" dirty="0">
              <a:solidFill>
                <a:srgbClr val="7F2D7D"/>
              </a:solidFill>
              <a:effectLst/>
              <a:latin typeface="Open Sans" panose="020B0606030504020204" pitchFamily="34" charset="0"/>
            </a:endParaRPr>
          </a:p>
          <a:p>
            <a:pPr algn="l">
              <a:buFont typeface="Arial" panose="020B0604020202020204" pitchFamily="34" charset="0"/>
              <a:buChar char="•"/>
            </a:pPr>
            <a:r>
              <a:rPr lang="en-GB" sz="4400" b="0" i="0" u="sng" dirty="0">
                <a:solidFill>
                  <a:srgbClr val="7F2D7D"/>
                </a:solidFill>
                <a:effectLst/>
                <a:latin typeface="Open Sans" panose="020B0606030504020204" pitchFamily="34" charset="0"/>
                <a:hlinkClick r:id="rId4">
                  <a:extLst>
                    <a:ext uri="{A12FA001-AC4F-418D-AE19-62706E023703}">
                      <ahyp:hlinkClr xmlns:ahyp="http://schemas.microsoft.com/office/drawing/2018/hyperlinkcolor" val="tx"/>
                    </a:ext>
                  </a:extLst>
                </a:hlinkClick>
              </a:rPr>
              <a:t>Regulation 11: Need for consent</a:t>
            </a:r>
            <a:endParaRPr lang="en-GB" sz="4400" b="0" i="0" dirty="0">
              <a:solidFill>
                <a:srgbClr val="7F2D7D"/>
              </a:solidFill>
              <a:effectLst/>
              <a:latin typeface="Open Sans" panose="020B0606030504020204" pitchFamily="34" charset="0"/>
            </a:endParaRPr>
          </a:p>
          <a:p>
            <a:br>
              <a:rPr lang="en-GB" dirty="0"/>
            </a:br>
            <a:endParaRPr lang="en-GB" b="0" i="0" dirty="0">
              <a:solidFill>
                <a:srgbClr val="7F2D7D"/>
              </a:solidFill>
              <a:effectLst/>
            </a:endParaRPr>
          </a:p>
          <a:p>
            <a:endParaRPr lang="en-US" dirty="0"/>
          </a:p>
        </p:txBody>
      </p:sp>
      <p:pic>
        <p:nvPicPr>
          <p:cNvPr id="2050" name="Picture 2" descr="What Is The Care Quality Commission &amp; How Does It Work?">
            <a:extLst>
              <a:ext uri="{FF2B5EF4-FFF2-40B4-BE49-F238E27FC236}">
                <a16:creationId xmlns:a16="http://schemas.microsoft.com/office/drawing/2014/main" id="{5AA5738F-D022-8A85-E956-297802EB8A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974" y="78060"/>
            <a:ext cx="1600200" cy="127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740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02097-CF72-D448-99C6-1CB09D146B50}"/>
              </a:ext>
            </a:extLst>
          </p:cNvPr>
          <p:cNvSpPr>
            <a:spLocks noGrp="1"/>
          </p:cNvSpPr>
          <p:nvPr>
            <p:ph type="title"/>
          </p:nvPr>
        </p:nvSpPr>
        <p:spPr>
          <a:xfrm>
            <a:off x="1371597" y="348865"/>
            <a:ext cx="10044023" cy="877729"/>
          </a:xfrm>
        </p:spPr>
        <p:txBody>
          <a:bodyPr vert="horz" lIns="91440" tIns="45720" rIns="91440" bIns="45720" rtlCol="0" anchor="ctr">
            <a:normAutofit fontScale="90000"/>
          </a:bodyPr>
          <a:lstStyle/>
          <a:p>
            <a:pPr algn="ctr"/>
            <a:r>
              <a:rPr lang="en-US" b="1" kern="1200" dirty="0">
                <a:solidFill>
                  <a:srgbClr val="FFFFFF"/>
                </a:solidFill>
                <a:latin typeface="+mn-lt"/>
                <a:ea typeface="+mj-ea"/>
                <a:cs typeface="+mj-cs"/>
              </a:rPr>
              <a:t>What are the legal obligations with equality in an organisation?</a:t>
            </a:r>
            <a:br>
              <a:rPr lang="en-US" sz="2800" b="1" kern="1200" dirty="0">
                <a:solidFill>
                  <a:srgbClr val="FFFFFF"/>
                </a:solidFill>
                <a:latin typeface="+mj-lt"/>
                <a:ea typeface="+mj-ea"/>
                <a:cs typeface="+mj-cs"/>
              </a:rPr>
            </a:br>
            <a:endParaRPr lang="en-US" sz="2800" kern="1200" dirty="0">
              <a:solidFill>
                <a:srgbClr val="FFFFFF"/>
              </a:solidFill>
              <a:latin typeface="+mj-lt"/>
              <a:ea typeface="+mj-ea"/>
              <a:cs typeface="+mj-cs"/>
            </a:endParaRPr>
          </a:p>
        </p:txBody>
      </p:sp>
      <p:graphicFrame>
        <p:nvGraphicFramePr>
          <p:cNvPr id="5" name="Content Placeholder 2">
            <a:extLst>
              <a:ext uri="{FF2B5EF4-FFF2-40B4-BE49-F238E27FC236}">
                <a16:creationId xmlns:a16="http://schemas.microsoft.com/office/drawing/2014/main" id="{18D45D68-F1E3-48FD-2D89-476DFBAEDA03}"/>
              </a:ext>
            </a:extLst>
          </p:cNvPr>
          <p:cNvGraphicFramePr>
            <a:graphicFrameLocks noGrp="1"/>
          </p:cNvGraphicFramePr>
          <p:nvPr>
            <p:ph idx="1"/>
          </p:nvPr>
        </p:nvGraphicFramePr>
        <p:xfrm>
          <a:off x="644056" y="1924821"/>
          <a:ext cx="10927829" cy="4798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94845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2628</TotalTime>
  <Words>1265</Words>
  <Application>Microsoft Macintosh PowerPoint</Application>
  <PresentationFormat>Widescreen</PresentationFormat>
  <Paragraphs>132</Paragraphs>
  <Slides>22</Slides>
  <Notes>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22</vt:i4>
      </vt:variant>
    </vt:vector>
  </HeadingPairs>
  <TitlesOfParts>
    <vt:vector size="32" baseType="lpstr">
      <vt:lpstr>Arial</vt:lpstr>
      <vt:lpstr>Calibri</vt:lpstr>
      <vt:lpstr>Calibri Light</vt:lpstr>
      <vt:lpstr>Gill Sans MT</vt:lpstr>
      <vt:lpstr>Now Bold</vt:lpstr>
      <vt:lpstr>Open Sans</vt:lpstr>
      <vt:lpstr>Symbol</vt:lpstr>
      <vt:lpstr>Office Theme</vt:lpstr>
      <vt:lpstr>1_Office Theme</vt:lpstr>
      <vt:lpstr>2_Office Theme</vt:lpstr>
      <vt:lpstr>PowerPoint Presentation</vt:lpstr>
      <vt:lpstr>PowerPoint Presentation</vt:lpstr>
      <vt:lpstr>PowerPoint Presentation</vt:lpstr>
      <vt:lpstr>The Facts </vt:lpstr>
      <vt:lpstr>PowerPoint Presentation</vt:lpstr>
      <vt:lpstr> </vt:lpstr>
      <vt:lpstr>H&amp;F DEMOGRAPHICS </vt:lpstr>
      <vt:lpstr>             Culturally appropriate care </vt:lpstr>
      <vt:lpstr>What are the legal obligations with equality in an organisation? </vt:lpstr>
      <vt:lpstr>PowerPoint Presentation</vt:lpstr>
      <vt:lpstr>HOW DO SYSTEMS AND PRACTICES LEAD TO INEQUALITY?</vt:lpstr>
      <vt:lpstr>DATA &amp; MONITORING</vt:lpstr>
      <vt:lpstr>PowerPoint Presentation</vt:lpstr>
      <vt:lpstr>PowerPoint Presentation</vt:lpstr>
      <vt:lpstr>PowerPoint Presentation</vt:lpstr>
      <vt:lpstr>PowerPoint Presentation</vt:lpstr>
      <vt:lpstr>PowerPoint Presentation</vt:lpstr>
      <vt:lpstr>Embedding EDI  in the workplace </vt:lpstr>
      <vt:lpstr>PowerPoint Presentation</vt:lpstr>
      <vt:lpstr>HENRY – VIDEO ON DEMENTIA AND MUSIC –BRINGING ABOUT AMAZING RESULTS</vt:lpstr>
      <vt:lpstr>Activity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dc:creator>
  <cp:lastModifiedBy>Mr D</cp:lastModifiedBy>
  <cp:revision>10</cp:revision>
  <dcterms:created xsi:type="dcterms:W3CDTF">2023-11-06T11:37:23Z</dcterms:created>
  <dcterms:modified xsi:type="dcterms:W3CDTF">2023-11-09T13:28:43Z</dcterms:modified>
</cp:coreProperties>
</file>